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4:04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13564 14098 373 0,'-6'0'72'16,"0"0"-34"-16,0 0-14 15,3-2-12-15,-2-3-3 16,-2 3-9-16,2-1 2 16,0-1 0-16,-4 1 0 0,0 3-3 15,-4 0-1-15,0 0-1 16,-6 5-4-16,5 7 1 16,-2 3 4-16,-3 6 4 15,5 6-2-15,4 3-2 16,0 10 2-16,5 0-1 15,3 10 1-15,1 4 2 16,1 3-3-16,0 6 1 0,3 2 0 16,4 5 0-16,3 3 2 15,0 0-3-15,1 1 2 16,2 4 1-16,-5-2 1 16,-1 1 0-16,-3-2 2 15,-2 2 1-15,-2-2-3 0,-2-2 1 16,-9-3-2-16,-4-3 1 15,-9-6-2-15,1-2 0 16,-8-6-3-16,-3-6 4 16,3-4-4-16,-1-8 1 15,7-6 2-15,3-8 0 0,8-9 0 16,4-2 0-16,5-7 0 16,4-3 0-16,1 0 0 15,0-3-5-15,0-8 13 16,6-2-14-16,6-1 1 0,2-4-1 15,2 2 3-15,5 0 0 16,-1 2 1-16,2 5 2 16,2 3-2-16,-2 6-1 15,4 0-1-15,-3 17-4 16,-3 4-1-16,1 9 4 16,-2 6 5-16,-5 9-2 0,-5 6 2 15,0 6-1-15,-4 8 0 16,-1 2 1-16,-3 6-1 15,-1 4 2-15,5 2 0 16,-3 3 3-16,-1 1-2 16,3 5-2-16,-1 5 0 0,1 1 1 15,-1 4-2-15,2-3 3 16,2-4 4-16,3-2 1 16,0-2-1-16,2-5 0 15,2 1 5-15,1-5-6 16,0 0-5-16,4-3 1 0,2-3-4 15,2-10 0-15,2-5 1 16,4-9-1-16,2-7 0 16,1-12-9-16,-3-15-52 15,-4-14-112-15</inkml:trace>
  <inkml:trace contextRef="#ctx0" brushRef="#br0" timeOffset="3734.1236">21158 13239 326 0,'18'0'101'0,"2"-13"-99"16,5-3 9-16,5-4 1 0,6-2 3 15,6-4-5-15,1-1 4 16,6-5-2-16,0-1-4 16,5-5 3-16,4-3-5 15,3 0-4-15,0 1 0 16,-1 3-3-16,-6 3 0 0,-3 4-17 15,-6 7-9-15,-9 7-10 16,-7 3-17-16,-10 8-43 16,-9 3-41-16</inkml:trace>
  <inkml:trace contextRef="#ctx0" brushRef="#br0" timeOffset="3999.6994">21453 13365 376 0,'-24'15'16'0,"4"-5"4"16,10-3-8-16,3-4 6 16,7-3 0-16,0 0-4 15,14-14 7-15,9-4-16 16,8-14 0-16,10-4-2 0,10-11 0 15,6-2-3-15,8-4 1 16,1-2-2-16,5 1-5 16,-3 2-51-16,-2 1-22 15,-5 2-53-15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1:12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29255 15854 217 0,'-7'0'-4'0,"-1"0"12"0,3 0 5 15,1 0 8-15,3-4-6 16,-1 2-1-16,0 0-3 15,0 0 7-15,1 1 16 16,-3 1-12-16,1-2-5 0,1 2-6 16,0 0 0-16,-2 0-3 15,4 0-2-15,0 0-3 16,0 0-3-16,0 5-1 16,0 4 2-16,6 4 1 15,1 3 0-15,0 4 0 16,2 2 1-16,2 3 2 0,-1 5 1 15,3 5-1-15,1 5-2 16,0 5 1-16,6 9-1 16,2-1 2-16,1 2-2 15,0-1-1-15,1-2 0 16,0-9-1-16,1-3 2 16,-4-5-3-16,2-2 1 0,1-4-2 15,-5-1 1-15,-1-3 1 16,-1 0 0-16,-3-3-1 15,-5-1-14-15,0 3-4 16,-5-3-54-16,-4-7-62 0,0-7-58 16</inkml:trace>
  <inkml:trace contextRef="#ctx0" brushRef="#br0" timeOffset="874.9125">29099 15922 368 0,'-5'-10'-19'0,"5"-2"26"0,0-1 2 16,3-1 4-16,14-2-1 15,9 0 1-15,11-6 4 16,14-1-1-16,10 2-5 0,7 1-3 16,10 2-5-16,2 4-1 15,3 3-2-15,-2 1 0 16,-6 2 2-16,-4 1-2 15,-5-1 0-15,-11 1 0 16,-5-1-2-16,-5 1 2 16,-5 0 2-16,-1 0-2 15,-5 0 0-15,0 3 0 0,-1 3 0 16,-3 1 0-16,-3 0 0 16,-1 0 0-16,-3 10-4 15,-7 4 2-15,-1 8-1 16,-3 0 2-16,-7 6 0 15,-5 6 2-15,0 5-2 0,-7 5-1 16,-13 1 2-16,-4 3 4 16,-7 2-6-16,-7 2 0 15,-3-2 3-15,-4-1-3 16,-2 3 3-16,-4 0-1 0,7 0 4 16,0-4 5-16,2 0-4 15,1 0-1-15,3 1-3 16,-2-2-1-16,-1 3-1 15,-3 2-14-15,-7 2-45 16,-2-6-48-16,6-9-96 16</inkml:trace>
  <inkml:trace contextRef="#ctx0" brushRef="#br0" timeOffset="4640.2563">29513 15637 310 0,'-7'0'24'15,"2"0"-22"-15,1-3 4 16,3 3 9-16,-1-3 7 15,2 3-3-15,0 0-12 0,0 0-2 16,0 0-1-16,0 0-4 16,0 0 0-16,0 0 2 15,0 0-2-15,0 0-1 16,0 0-1-16,0 0 1 16,0 0 2-16,0 0 0 15,0 0 0-15,0 3 2 0,2-1 0 16,-1-1 0-16,5 5-2 15,-3-4 0-15,2 0-1 16,-1 1 0-16,-2-3 1 16,-2 0-1-16,1 0 2 0,-1 0-2 15,3 0 1-15,-1-11 11 16,0-5-11-16,-1-7-1 16,3-7 2-16,-3-8-1 15,1-3-1-15,-2-5 0 16,0-6 1-16,-2-5 0 0,-8 0 13 15,-7-4-2 1,-1-1-2-16,-3 1 6 0,-2 0-4 16,1 3 1-16,-1-2-5 15,0 4-4-15,1 0-3 16,0 3 0-16,-1 3-2 16,0 6 0-16,-3 1-5 15,-1 7-3-15,0 4-2 0,-3 7 2 16,-3 5-9-16,1 6-1 15,0 5 12-15,0 6 5 16,-1 3 3-16,3 1 0 0,-1 12-1 16,1 5 0-16,-1 0 0 15,4 1 0-15,2-1 0 16,6 0 1-16,-1-8 0 16,6 4 1-16,1-8-4 15,2-1 2-15,2 0 0 16,1 0 2-16,2-4-2 0,0 1 0 15,1-2 2-15,2 0-1 16,1 0 1-16,0-2-2 16,2-8-4-16,0 1 1 15,0-11-5-15,7-2 1 16,4-7 4-16,-1-6 2 16,5 0-3-16,1-5 6 0,0 7-2 15,-4 3 2-15,3 3 5 16,-6 7 7-16,-2 5-3 15,1 5 2-15,-6 5-2 16,3 1-2-16,-2 0-9 0,1 4 0 16,-3 0-1-16,3 0-2 15,-2 0-4-15,-2 15 4 16,0 8 0-16,-11 5 0 16,-11 14 4-16,0 4 7 15,-9 5-6-15,2-2 1 16,6-3 0-16,4-9-3 0,9-8 1 15,7-9-2-15,3-8-5 16,15-6-10-16,14-6-9 16,15-6-32-16,12-10-176 15</inkml:trace>
  <inkml:trace contextRef="#ctx0" brushRef="#br0" timeOffset="7702.5447">28656 14414 427 0,'-1'0'5'0,"-3"0"-3"0,4 0-7 16,4 0-11-1,5 0 16-15,9-1-2 0,4-7 3 16,6-1 1-16,6-1 0 16,7-7 0-16,6 1 0 15,0-3-3-15,3-4 2 16,3-2-15-16,1-2-1 16,1-3 12-16,1-6-3 0,5-4 9 15,0-8-6-15,0-4 1 16,0-4 3-16,-4-5 2 15,3-5-2-15,-6-1-1 16,-5 2 0-16,-1 0-1 0,-9 5-3 16,-5-1 10-16,-5 5-6 15,-7-2 0-15,-7 6 6 16,-3 0 8-16,-7 1-1 16,-5 3-1-16,0-2-2 15,0 4 2-15,-5 3-1 16,-2 4-2-16,4 4-4 0,-2 7-2 15,3 3-1-15,-2 4-1 16,4 3-1-16,-1 3 0 16,-1 3 1-16,0 2-1 15,1-1 1-15,-1 2-1 16,0 1-3-16,0 1 2 16,1-1 4-16,-2-1 1 0,1-2-3 15,-1-2-3-15,3-3 5 16,-2 0-3-16,2-2-1 15,0 2 3-15,0-2-2 16,0-3 0-16,0 3 0 0,0-3 1 16,0-2-1-16,0-6 2 15,-2-3 2-15,-1-7-4 16,3-2 1-16,-2-4 0 16,2-3-1-16,0 0 0 15,0-4 0-15,0-3 3 0,0-6-3 16,7-4 0-16,4-5 0 15,1-7-1-15,5-3 1 16,2 0 0-16,0 3-3 16,-2 4-4-16,0 4 7 15,-7 6-5-15,0 4 0 16,-3 5 6-16,-4-1 4 16,2 0-4-16,1-3-1 0,-1 0 0 15,1-3-2-15,-1-4-3 16,-1 2 4-16,1-1 2 15,-2 3-2-15,1 4 2 0,-4 3 0 16,0 4 0-16,0 4-1 16,-2 2 1-16,-5-1 2 15,-3 0-2-15,-2-2 0 16,0 5-2-16,-3-1 2 16,3 2-1-16,-3 0 1 15,3 0 0-15,0 0 1 0,0 2-2 16,4 0 0-16,1 1 0 15,0 1 1-15,-1 1 0 16,1 2-1-16,0 0 2 16,-2 0-1-16,0 1 4 15,0-4-4-15,0 2 0 16,0 3 0-16,0-2 1 0,4 5-1 16,-2 1 0-16,2 3 0 15,-2 3-1-15,4 3-1 16,-1-4 2-16,3 5-1 15,-3 0-1-15,1-1 1 0,1 1 1 16,-2 0 1-16,1 1-2 16,-1 2 1-16,0-2 1 15,1 3-1-15,-3 2-1 16,3-2 1-16,-2 1-2 16,-1 1 2-16,2-1-1 15,-1 2 0-15,0-3-1 0,-4 3 0 16,4 3 1-16,1-2-2 15,0 2 2-15,-2 1-2 16,3 2 3-16,0-1-1 16,1 0-1-16,0 1 1 0,-3 2-2 15,3-2 0-15,-4 3-2 16,2-2 0-16,-3 1 1 16,4 0-1-16,-2 0 4 15,-2 0-3-15,1 1 3 16,-3-2 0-16,2 3 0 0,0-1 0 15,-1-2 0-15,1 2 0 16,2 0 0-16,0 0 1 16,1 1-1-16,3 1 0 15,-1-4 0-15,0 3 0 16,-2-3-1-16,4 1 1 16,-2 0 0-16,0-4 1 15,-1 0-1-15,1 3 2 0,0-4-2 16,-1 0 0-16,1 0 0 15,-2-1 0-15,3 0 0 16,-1-2 0-16,0 0 0 16,-1-3 0-16,0 0 1 0,0 0 0 15,1 0-1-15,0 5 0 16,2 0 0-16,0 5-1 16,0 2-16-16,2 2-41 15,6 2-72-15,0 4 13 16</inkml:trace>
  <inkml:trace contextRef="#ctx0" brushRef="#br0" timeOffset="8936.9329">29423 9188 93 0,'0'-7'94'0,"0"-2"-75"15,-2 1-5-15,1 1-11 16,-4-1-9-16,3-1-32 16,-7 1-37-16</inkml:trace>
  <inkml:trace contextRef="#ctx0" brushRef="#br0" timeOffset="9499.4064">29016 8861 340 0,'5'0'51'15,"-1"-1"-49"-15,-4-3 3 0,0 2 1 16,0 2-3-16,0 0-4 15,0 0 0-15,0 0-2 16,0 0 0-16,0 0 3 16,-6 0 4-16,-4 6-3 15,-7 4 0-15,-7 5-1 0,-8 2-1 16,-10 5 2-16,-6 6 0 16,-13 4-1-16,-7 8 0 15,-5 3 1-15,-5 4-1 16,-3 3-1-16,-6 2 1 15,-3 0 1-15,-1 1-2 16,1 2 3-16,-4-3-2 0,-1 3-1 16,7-5 2-16,0-3-1 15,13-5 3-15,5-2 11 16,8-8-1-16,4-4-4 16,7 1-5-16,9-4-4 15,4-4 0-15,3-1 0 0,11-4 0 16,2-5 1-16,7-2-4 15,6-5-15-15,8-4-17 16,1 0-61-16,0-15-138 16</inkml:trace>
  <inkml:trace contextRef="#ctx0" brushRef="#br0" timeOffset="9905.6411">27821 9229 363 0,'-10'2'1'15,"-2"-1"3"-15,-3 3-3 0,-1 8-2 16,-4 3 3-16,0 10-2 15,-1 3 1-15,-4 7 0 16,1 2-1-16,-1 5 1 16,-2-1 0-16,1 1-1 0,-3 0 1 15,-3-1-2-15,-7 0 2 16,-3 0-2-16,-4 0 2 16,0 3-1-16,-1 1 2 15,2-2 15-15,10-4 9 16,8-3-8-16,12-7-3 15,8-6-6-15,7-7-8 16,20-7-1-16,16-6 3 0,20-3 3 16,17-5-1-16,13-7-4 15,2-8-65-15,2-5-244 16</inkml:trace>
  <inkml:trace contextRef="#ctx0" brushRef="#br0" timeOffset="11499.263">28963 9064 261 0,'-6'-8'-6'16,"-7"-3"12"-16,5 2 2 16,-4 0-5-16,4 0 1 15,-1 4 1-15,3-2 7 16,-3 3 15-16,0 1-16 0,1 3-6 15,-6 0-2-15,-1 0-3 16,-9 7-1-16,-3 5 2 16,-5 8-1-16,-6 3-1 15,-5 5 2-15,-3 3-2 16,-9 3 2-16,0 2-1 16,-7 3 0-16,-4 1 0 0,-5 2-1 15,-4 3 1-15,-5 0 0 16,3 4 0-16,-2-3 1 15,1-2-1-15,10-2 2 16,2-3 2-16,9-5 0 0,2-2-2 16,9-6 0-16,4-2 0 15,7-3-3-15,2-3 3 16,8-5-2-16,4-1 0 16,3-3 1-16,1-4-1 15,5-1-1-15,5 1 2 0,0-1-2 16,4 0-2-16,3-3-30 15,0 3-37-15,0-4-9 16,0 0-46-16</inkml:trace>
  <inkml:trace contextRef="#ctx0" brushRef="#br0" timeOffset="12030.4709">27712 9252 279 0,'-5'0'-15'0,"2"0"25"16,-2 0-9-16,5 0 2 15,-3 0-2-15,1 0 2 0,0 0-2 16,-1 0 0-16,-4 4-1 16,-2 6 0-16,-2 6 0 15,-7 6 0-15,-5 8-1 16,-6 8 2-16,-5 6-2 15,-8 8 2-15,-1-1-2 0,-1 5 3 16,0-3 1-16,3 1 13 16,6-4-1-16,2-2 0 15,8-2-7-15,5-5-6 16,6-3-1-16,4-10 0 16,5-6 0-16,3-6-2 15,2-8 0-15,0 2-1 0,10-10 7 16,6 0 19-16,11 0 0 15,8 0-10-15,11-4-9 16,2-5 0-16,4 4-3 16,-2 1-2-16,-3 4-15 0,-4-2-47 15,-13 4-54-15,-3 4-19 16</inkml:trace>
  <inkml:trace contextRef="#ctx0" brushRef="#br0" timeOffset="14124.6877">30429 15716 200 0,'15'-5'153'0,"-6"-4"-148"16,-2-2 12-16,1 4-7 16,0 2-3-16,-2-2-3 15,-1-3-2-15,2 2-2 0,1-1 1 16,-1-2-1-16,-2 0 2 15,-2 0-2-15,-3-1 4 16,0 1 5-16,-3-3-4 16,-10-4 5-16,-3 0-3 15,-4 1-4-15,-4-5-1 0,-3 3-3 16,-4-1 5-16,-4 6-3 16,1-1 1-16,-2 5-3 15,-3 3 1-15,-2-1-1 16,-6 5 1-16,-4 3-1 0,0 0 1 15,-5 0 0-15,0 3 0 16,-5 6 0-16,0 2 0 16,-2 3 0-16,-1 2 0 15,-4 4 1-15,1 3-1 16,0 4-1-16,1 1 2 16,-2 4-2-16,3 3 2 0,1 4-1 15,-1 2 0-15,1 7 0 16,2 6 0-16,0 1 1 15,4 5 0-15,2 2 0 16,6 3 2-16,7 1 2 0,7 3-3 16,6-2-2-1,8-2 1-15,6 0-1 0,6-5 0 16,9 1 0-16,1-6-2 16,1 0 0-16,16 1-7 15,0 1 8-15,7-2 2 16,5-5-1-16,1 0-1 0,6-5 0 15,3-6 0-15,3-5 1 16,4-6 0-16,3-1 2 16,4-5 8-16,2-4-2 15,7-4-5-15,7-3 5 16,5-3 2-16,7-2-7 0,7-6-3 16,1 0 2-16,7-6-2 15,2-9 0-15,1-5-19 16,0-5-32-16,-6-2 53 15,0 2-2-15,-8-3-7 16,-2-1-2-16,-5-2 0 16,-2-1 2-16,-4-2 3 15,-4-5 0-15,-5-7 2 0,-4-6 2 16,-3-5 2-16,-4-5 5 16,-2-6-1-16,-3-5-3 15,-3-4-1-15,-5-4 2 0,-7 2 1 16,-6-1 5-16,-9 1 1 15,-10 2 1-15,-7 4-5 16,-5 2 9-16,-14-3-13 16,-5-2 8-16,-7-1-4 15,-3 0-7-15,-6 3-2 16,-4 4 6-16,-7 8-2 0,-5 12-2 16,-8 6 11-16,-15 16-10 15,-16 8-1-15,-17 15-1 16,-17 5-4-16,-20 18-20 15,-24 19-3-15,-20 15-16 16,-16 11-85-16</inkml:trace>
  <inkml:trace contextRef="#ctx0" brushRef="#br0" timeOffset="17140.2349">31092 15755 449 0,'-6'0'30'0,"1"-3"-18"15,1 0-4-15,1 0-6 0,1 1-2 16,2 1-1-16,0 1 1 16,0 0-7-16,0 0-3 15,5 0-7-15,9 0 13 16,3 0 4-16,8 0 4 16,4 7-3-16,3 2 1 0,2 4 1 15,0 4 1-15,0 3-2 16,4 1-2-16,0 4 2 15,2 0 1-15,-3 2-1 16,0-4-2-16,0 1 1 16,1-3-1-16,-4 0 0 15,-5-3-3-15,-2-1-3 0,0 2 1 16,-8-5 5-16,-1 2 0 16,-2-3-3-16,-3-4-2 15,-3 1-4-15,-4-3-2 16,2-1 5-16,-7-3 0 15,1-1-5-15,-2-2-18 0,-2 0-13 16,-11-14-38-16,-4-8-190 16</inkml:trace>
  <inkml:trace contextRef="#ctx0" brushRef="#br0" timeOffset="17515.19">31636 15636 264 0,'-2'1'186'0,"0"-1"-163"16,0 0-24-16,1 4-20 16,-1 2 2-16,-1 1 11 15,1 7 4-15,-3 2 3 16,-2 9 2-16,-1 2-6 16,-4 9-3-16,-5 8 0 0,-2 6 5 15,-7 10 0-15,-2 7 4 16,-3 6-2-16,-1 7 4 15,-2-1 11-15,-3-2 5 16,1 1-6-16,2-7-7 16,4-2-5-16,3-10-27 0,2-9-116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1:43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8874 6230 146 0,'-2'0'83'0,"0"-5"-41"16,0-4-13-16,2 4-6 0,0-1-16 15,0 1-6-15,2-2 0 16,5 0-9-16,0-1 19 16,3 3-11-16,4-2 1 15,2 4 6-15,3-5 0 16,8 1-1-16,6 2-2 15,2-2-1-15,7 1-3 0,3-3-2 16,0 1 0-16,0-2 4 16,2 3 0-16,-6 0-2 15,0 2 0-15,-3 4 0 16,-4 1 1-16,-3 0-1 16,-6 0 0-16,-4 1 0 15,-4 6-1-15,-5 0 1 0,-5 0-7 16,1-1-2-16,-5-1-3 15,-3-1-16-15,0 1 5 16,-11-2 20-16,-3 2-7 16,-3-5-26-16,-4 0 11 0,-2 0 24 15,-1 0 3-15,-1-6 9 16,-1 0 3-16,-3 1-4 16,0-2-5-16,-5 3-2 15,-1-1 3-15,1 0 2 16,0-1 0-16,-3 1 1 15,3 4-3-15,-2 1-2 0,0 0-4 16,-4 0-27-16,-6 0-144 16</inkml:trace>
  <inkml:trace contextRef="#ctx0" brushRef="#br0" timeOffset="3062.3048">26823 6023 332 0,'4'-5'26'0,"-4"0"-2"16,3-1-16-16,1 3 1 0,-2-1-6 16,1 4-6-16,0-2 3 15,0 0-2-15,1 2 3 16,-1 0 0-16,1 0 1 15,1 0-4-15,2 0 2 16,4 6 0-16,2-3-1 0,7 5-3 16,3-3 0-16,8 0 2 15,6 1-7-15,4-2-7 16,8-1-3-16,2 0 2 16,4-1 8-16,2 2 8 15,1-3 3-15,1 1-1 16,-3-2 2-16,-1 2-1 15,2-2 3-15,-4 0 9 0,-3 2 5 16,-2-2-4-16,-4 0-1 16,-3 2-5-16,-7 1-7 15,-3-1-1-15,-8 4 0 16,-7 0-3-16,-7 1-23 0,-9 3-34 16,-4-3-71-16</inkml:trace>
  <inkml:trace contextRef="#ctx0" brushRef="#br0" timeOffset="6327.6542">8614 6926 66 0,'-13'-9'234'16,"4"0"-220"-16,0-2 27 15,4 2-19-15,0 0-7 0,4 4-9 16,1-2-5-16,0 0-3 16,0 1 1-16,3 1-3 15,10 3-1-15,5-1-1 16,7 1 9-16,6-2-5 15,6 2 0-15,5 1 6 0,-3-1-2 16,5-2-2-16,-5 1 1 16,2-1-1-16,-5 4 1 15,-4-1-1-15,-1 1 1 16,-4 0-1-16,-5 1-8 16,-2 6-47-16,-8-1-65 0,-5-5-35 15</inkml:trace>
  <inkml:trace contextRef="#ctx0" brushRef="#br0" timeOffset="7061.9908">10255 6906 372 0,'0'0'6'0,"0"-5"35"0,0 0-20 15,0 1-17-15,7 0-5 16,1 2 1-16,9 1 0 16,3 1 1-16,4 0-1 15,11 0 0-15,1 0 1 16,9 0-1-16,3 0-2 16,8 0 3-16,5 1-2 0,0-1 2 15,6 0-2-15,1 0 1 16,0 0 0-16,3 0 0 15,4 0 1-15,0-3-1 16,2-1 0-16,0-1 0 16,2 2-1-16,-2-3 1 0,3 1 1 15,-7-1-1-15,-4 3 0 16,-6-1 2-16,-7 3-1 16,-2-1 2-16,-5 0-1 15,-8 0 3-15,-3 0-3 16,-4 0 1-16,-4 2-3 0,-6 0 1 15,-6 0-2-15,-4 0 1 16,-3 0 1-16,-2 0-1 16,-5 0 0-16,1 0 1 15,-2 0 0-15,4 0-1 16,-4 0 0-16,2 0-1 16,-3 2-20-16,-2-2-64 0,-5-2-115 15</inkml:trace>
  <inkml:trace contextRef="#ctx0" brushRef="#br0" timeOffset="9311.8189">25789 7022 196 0,'6'0'75'0,"-1"0"-55"15,2 0-10-15,5 0-8 16,1 0 7-16,5 0-3 16,4-2-3-16,6 2-1 15,5-2-4-15,4 2 5 16,10-1-1-16,8 1-3 0,7-2 3 16,6 2-1-16,6 0 3 15,5-2 3-15,-1 2-2 16,2-2 2-16,-3 1 0 15,-5-1 1-15,-4-2 7 16,-5 1 0-16,-5-1 7 0,-9 0-4 16,-3 2-7-16,-7 2-3 15,-5 0-6-15,-5 4-2 16,-6 9-2-16,-14 3-20 16,-9 0-70-16,-19-7-86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2:07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16020 9213 92 0,'2'-2'201'15,"-2"1"-164"-15,0-2-20 0,4 2-13 16,-4-1 2-16,1 0-3 16,4 0 0-16,-2-2 4 15,3 1-4-15,-3-2 9 16,2 1 4-16,0-1-1 16,-1 1-5-16,-2 3-4 15,0-1 0-15,0 2-3 0,0 0-4 16,-2 3 0-16,0 10 0 15,0 5 2-15,-2 10-3 16,-11 6 8-16,1 4-5 16,-7 4 1-16,0-2-1 15,1-7-1-15,4-4-6 16,1-8-2-16,1-6 0 0,-1-8-8 16,-1-4 3-16,-3-3 4 15,1-2 7-15,-4-10-2 16,3-6-4-16,-1-2 4 15,-1-5 4-15,5-4 7 0,1 2 16 16,4-5 8-16,6 2-22 16,3 1-1-16,0 7 3 15,3 1-6-15,6 8-6 16,6 4 1-16,2 8-2 16,0 1-2-16,3 5 3 15,1 13-1-15,4 5 1 0,1 7 1 16,2 6 1-16,3 2-1 15,1 0 0-15,2 0-5 16,2-6-31-16,0-8-30 16,0-12-67-16,-2-12-14 0</inkml:trace>
  <inkml:trace contextRef="#ctx0" brushRef="#br0" timeOffset="359.3628">16334 9049 442 0,'-5'3'18'16,"4"-3"-18"-16,1 2-26 16,0 1-24-16,0 3 46 0,5-1 6 15,-2 4-2-15,5-2 0 16,-1 1 2-16,0 0 2 15,-2-1-3-15,3 0 13 16,-3-1-2-16,1-1 2 16,-3 1-5-16,1-5-1 0,-3 1 1 15,1 0-4-15,-2-2-2 16,2 0-1-16,-2 0-3 16,0 0 3-16,0 0-2 15,0 0 3-15,0 0-1 16,0 0 0-16,0-2-3 0,0-1-2 15,0 1-7-15,0 2-23 16,3 0-44-16,3-4-120 16</inkml:trace>
  <inkml:trace contextRef="#ctx0" brushRef="#br0" timeOffset="906.1987">16356 9202 317 0,'-5'0'32'0,"0"0"1"15,1 0-9-15,4 0-6 16,0-3-15-16,0 0 0 0,4-4 4 15,6-1-7-15,7-5 0 16,2-3 1-16,8-2 0 16,4 0-1-16,1 1 1 15,-2 0-3-15,3 3-23 0,-3 6-17 16,-8 2-28-16,-2 2-66 16</inkml:trace>
  <inkml:trace contextRef="#ctx0" brushRef="#br0" timeOffset="1093.7219">16524 9372 313 0,'5'6'72'16,"7"-6"-54"-16,8 0-15 15,6-2 0-15,8-6 1 0,7-4-5 16,6-6-27-16,1-7-43 15,-7-4-85-15</inkml:trace>
  <inkml:trace contextRef="#ctx0" brushRef="#br0" timeOffset="1562.4225">16896 8956 336 0,'-14'0'55'16,"4"-4"-17"-16,1-8-14 16,5 1-9-16,4-3-3 15,0-1-11-15,6-3 0 16,8 1 2-16,4-1-8 16,7 0 5-16,3 4 4 15,3 1-5-15,-1 4-3 0,1 4 1 16,-4 5-4-16,-2 0 6 15,-5 9 1-15,-7 4-4 16,-6 6-13-16,-7 4 6 16,0 2 1-16,-13 2 6 0,-1-2-5 15,-4 0 6-15,-2 0 8 16,4-4-2-16,5-1-3 16,6-2 1-16,5 1-7 15,0-1 2-15,15 0 3 16,6 0-5-16,7 0-5 15,3-4-9-15,1-1 17 16,0-5 6-16,-5-3-1 0,-3 0 0 16,-7-2 0-16,-7 1 2 15,-6 1 1-15,-4 2-2 16,-13 4 0-16,-8 3 17 16,-10 7-8-16,-8 4-10 15,-3 9-2-15,-4 0-1 0,0-2-107 16</inkml:trace>
  <inkml:trace contextRef="#ctx0" brushRef="#br0" timeOffset="3640.9204">15530 11094 270 0,'-10'-7'57'0,"-1"0"-15"0,2 0-10 15,3 2-13-15,1-1-7 16,0 1-3-16,1-4-4 16,-2 4-1-16,5-2-3 15,-3-1 3-15,4-1-4 0,0 2 5 16,0-2 0-16,8 0-6 15,4 1-1-15,4 0 3 16,4 3-1-16,5 3 0 16,1 2-1-16,-1 2 1 15,-1 12 0-15,-2 6-2 0,2 5-1 16,-7 5 2-16,0 2 0 16,-7 2-3-16,-2 0-5 15,-5 0-3-15,-3-4-3 16,0-1 7-16,-7-4 6 15,-2-4 2-15,0-1 0 16,-4-4 1-16,4-4 0 0,-1-2 1 16,3-4 2-16,-1-2 13 15,5-2-2-15,-1-2-4 16,2 0-5-16,-1 0 3 16,1 0 7-16,2 0-3 15,-2-4-6-15,1-1-5 0,-1 0 2 16,2-1 4-16,0 1-1 15,2 0 3-15,8-5-4 16,7 4-8-16,9-5 0 16,12 0-10-16,5-5-32 15,4-7-34-15,-1-10-182 0</inkml:trace>
  <inkml:trace contextRef="#ctx0" brushRef="#br0" timeOffset="4781.5669">16424 10557 358 0,'-1'0'16'16,"-3"-5"16"-16,1 0-19 15,3 4-3-15,0-2-1 0,0 2 2 16,0-1-5-16,0 2-3 15,0-2-5-15,0 2-1 16,0 0 5-16,0 0 2 16,0 0-4-16,0 0 0 15,0 0-8-15,0 0 14 16,-2 0-4-16,-2 0-2 0,1 0-1 16,-4 8 1-16,-3 3 0 15,-4 4 0-15,-4 6 0 16,-4 4 0-16,3 3-3 15,-3-2-7-15,0-1 3 16,2-4 3-16,1-2 4 16,5-1 2-16,1-1-2 0,4-3 0 15,2-3 1-15,2-1-2 16,4-3 2-16,1 3-2 16,0-5-1-16,0 0 2 15,8-2-3-15,4-1 4 16,7-2 10-16,4 0 4 0,8-2-4 15,5-5 5-15,5-4-6 16,1-1-3-16,5 4-3 16,-2-2-4-16,-5 3-1 15,-4 5-17-15,-7 2-23 16,-10 0-37-16,-10 0-52 0,-9 4-19 16</inkml:trace>
  <inkml:trace contextRef="#ctx0" brushRef="#br0" timeOffset="5031.5555">16265 11030 288 0,'10'4'153'0,"3"-4"-148"15,3 0-3-15,8-4-2 16,8-3 0-16,4-5 0 16,9-5 8-16,5-1-6 15,2 0-1-15,4-4-21 16,-2-6-63-16,-4-1-96 0</inkml:trace>
  <inkml:trace contextRef="#ctx0" brushRef="#br0" timeOffset="5531.5081">17142 10317 328 0,'6'-20'93'16,"7"1"-64"-16,-12-1-5 15,1 8-10-15,2-1-9 16,2 3-3-16,-1 2-2 16,-3 4 0-16,-1 3-2 15,3 1-5-15,-2 5-11 16,-2 13 2-16,0 7 13 0,-9 9 4 16,-6 5 2-16,-2 0-4 15,-2 2-4-15,-2-5-3 16,1-8 2-16,2-4 2 15,-1-5-5-15,2-2 1 0,0-6-7 16,0-5-3-16,1-1 2 16,2-5 10-16,2 0 6 15,2 0 3-15,1-10 10 16,4-1 5-16,2-3-5 16,3 2-5-16,0-1 6 0,0 2 2 15,0 3 7-15,0-2-3 16,5 3-9-16,3 2-6 15,7 3-5-15,4 2-1 16,8 0 0-16,8 6-2 16,8 4 2-16,9 5-1 15,7-4-12-15,2 1-6 0,2-3-15 16,-6-6-51-16,-2-3-147 16</inkml:trace>
  <inkml:trace contextRef="#ctx0" brushRef="#br0" timeOffset="6093.9662">16003 11565 425 0,'-6'0'21'0,"2"0"-5"16,4-5-16-16,0-4 2 15,14-3 2-15,5-6-4 16,4-4 1-16,9-5-2 16,6-3 3-16,7-2 0 0,5-7-2 15,8-1 1-15,-1 0-1 16,6-3 1-16,5-2 5 15,5 0 9-15,2-1-1 16,-1 2-5-16,-1-1 1 0,-3 4-4 16,-6 3-2-16,-4 5-3 15,-10 1-1-15,-5 7 1 16,-9 3 0-16,-2 1-1 16,-6 4 0-16,-4 5 0 15,-2 0-1-15,-6 3-1 0,2 3-15 16,-5-2-26-16,-10-2-56 15,-3-2-188-15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2:29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16083 13565 328 0,'-3'0'32'0,"1"0"-8"15,0 0-22-15,2 0-4 16,0 0 2-16,0 0-3 0,0 0 18 15,0-3-7-15,2-1-1 16,3-2 1-16,2-1-6 16,5-2 0-16,0 0 0 15,4 0-1-15,2-1 0 16,4 3 3-16,-1 2 3 0,5-3-1 16,3 6-6-16,0 0 0 15,6 2 2-15,1 0-1 16,5 0-2-16,3 0 2 15,-2 0-3-15,1-1 1 16,-3-5-2-16,1 0 3 16,-5-3 0-16,0 5 1 0,-6-3-1 15,2 6 1-15,-3 1 2 16,-2 0-3-16,-1 9 0 16,-5 4 1-16,-3 3-1 15,-2 4 0-15,-2-4 0 16,-2 1-1-16,-5-2 2 0,0-5 1 15,-2 0 0-15,-2-7-1 16,3 2 3-16,0-3-4 16,1-2 1-16,1 0 1 15,4 0 5-15,0-7 0 16,2-2 2-16,3-2 0 0,1 2-4 16,5-5 2-16,4 4-2 15,7-1-5-15,6 0 2 16,1 0-2-16,3 2 0 15,5 2-1-15,-1 1 1 16,4 0 0-16,1 0-10 16,-1 3-11-16,-2-2 7 0,2 1 7 15,-4 3 5-15,1-1 0 16,-6-4 4-16,0 1-2 16,-2-4 1-16,-1-3 7 15,0 0 11-15,3-8 3 16,-3 2 2-16,1-2 2 0,-2-1-12 15,-3 4-11-15,-2 0-2 16,-7 4-13-16,-11 3-47 16,-16-4-110-16</inkml:trace>
  <inkml:trace contextRef="#ctx0" brushRef="#br0" timeOffset="2327.9571">17033 10578 326 0,'-10'0'17'16,"-2"-8"1"-16,5 3-3 16,1-2 25-16,0 4 0 0,5-2-13 15,1 2-8-15,-2-1-9 16,2 3-2-16,0-1-2 16,0 2 0-16,-2-2 0 15,2 0-3-15,-3 2-2 16,3 0-1-16,0 0 0 0,0 0-2 15,0 0 1-15,0 2-1 16,0 6 2-16,8 0 1 16,-1 6 0-16,4 0-1 15,4 4 0-15,-1 6 0 16,6-1-1-16,-3 4 1 16,3 1 1-16,2 0-2 15,-3 4 0-15,3 3 0 0,0-2 0 16,0 1 0-16,2 2 1 15,0 0-1-15,3-1 2 16,0 1-2-16,1-4 2 0,3 2-1 16,-2-2 0-16,1-2 0 15,-1 1 0-15,0 1 0 16,-3 1 0-16,-1 4 0 16,2 0-1-16,-1 2 1 15,1 2 1-15,0 4-2 16,0-4 2-16,-1 2-1 15,-3-3 1-15,3 0-1 0,-1-1-1 16,-3-1 2-16,-1-5-1 16,1 1 0-16,-2-3 0 15,-1-3 0-15,1-3 0 16,-4-4 1-16,0 0-1 16,0-2 0-16,1-8-1 15,-5 3 2-15,3-4-1 0,-5 1 0 16,1-4 1-16,-2 1-1 15,-2-1 1-15,0-2-1 16,-3-1 1-16,0 0-2 0,-2-4 2 16,-1 0-1-16,-1 0 1 15,0 0 1-15,0 0 0 16,0 0-1-16,0 0-2 16,0 0-5-16,0 0-19 15,0 0-19-15,-3 0-31 16,-8 0-79-16,-2 0-48 0</inkml:trace>
  <inkml:trace contextRef="#ctx0" brushRef="#br0" timeOffset="2687.3025">17761 12044 424 0,'-2'0'40'16,"0"0"-15"-16,1 0-24 0,1 0-5 16,0 0 3-16,3-1 1 15,4 1 8-15,2 0-5 16,6 0 0-16,-1 0-5 16,4 0 1-16,-2 0 1 15,0 4 1-15,-2-4-1 0,1 1 2 16,-1-1 2-16,-4 0 3 15,0 0 3-15,-1 0 6 16,-4-7 5-16,2 1-4 16,1-7-1-16,-1-3-3 15,0-2-5-15,0-5-5 16,4-2-3-16,3-7-3 0,3 0-25 16,8-6-22-16,1-3-39 15,5 0-161-15</inkml:trace>
  <inkml:trace contextRef="#ctx0" brushRef="#br0" timeOffset="4046.8922">16872 10814 282 0,'-4'2'22'0,"-1"-2"1"0,4 3-30 16,-2 2 7-16,-1 0-2 15,4 3 2-15,-1 9 0 16,1 2 3-16,0 6 1 15,0 9 2-15,1 3-2 16,3 6 3-16,0 2-4 0,0-1-1 16,-3 3 0-16,-1-1-1 15,0 3 2-15,0 0 3 16,0 5 1-16,0 1 13 16,0 1-7-16,-1 4-2 15,1 2-5-15,0 1-2 0,0-1-2 16,0-5 0-16,0-3-1 15,1-8 0-15,-1-6 0 16,0-8-1-16,0-4 0 16,2-4 2-16,-2-5-4 15,4-1 2-15,1-4-4 0,-2-3-18 16,3-2-18-16,-6-4-45 16,0-2-15-16,0-3-5 15</inkml:trace>
  <inkml:trace contextRef="#ctx0" brushRef="#br0" timeOffset="4265.5909">16752 11997 168 0,'-11'-6'33'0,"3"3"34"15,5 0-14-15,3 1-23 16,0 1-30-16,0-2-3 16,0 2 4-16,1 1-2 15,7 0 8-15,1 0-4 0,3 0 5 16,5 0 12-16,0-6 0 15,7-1-8-15,3-9-8 16,3-4-2-16,4-8 1 16,-1-9-11-16,-1-6-34 0,-3-7-46 15,-7-4-91-15</inkml:trace>
  <inkml:trace contextRef="#ctx0" brushRef="#br0" timeOffset="4890.679">16739 10850 297 0,'-8'-16'12'0,"1"1"21"16,2 1-11-16,2 2-5 16,1-1-10-16,0 3-5 15,1 1 4-15,1 2-4 16,-2 0-1-16,-1 1 3 0,1 4-4 15,-1 0 1-15,-2 2-3 16,-1 0-8-16,-4 4 0 16,-5 7 6-16,1 3 2 15,-6 6 2-15,-3 5-2 16,-5 3-12-16,-2 6 4 0,-6 5 7 16,0 6 1-1,-5 3 1-15,-6 4 1 0,3 2 1 16,-3 3-1-16,-1 1 0 15,-5 3 0-15,3 0 0 16,0 3-6-16,-2 0-3 16,-1 2-4-16,4-2 13 0,2 2-2 15,0-3 2-15,4-4 1 16,5-7 4-16,2-7-1 16,6-4-1-16,6-12 5 15,2-5 5-15,9-9 1 16,2-4 4-16,5-6 3 15,2-1-8-15,3-2-4 0,-1-2-4 16,2 0-5-16,0-4-8 16,0-6-29-16,5-5-37 15,1-5-61-15,1-2-23 16</inkml:trace>
  <inkml:trace contextRef="#ctx0" brushRef="#br0" timeOffset="5281.2813">15657 11642 141 0,'-3'9'62'16,"-2"-2"-39"-16,0 4-14 15,1 2 4-15,-1 1-1 16,1 4-1-16,-2 3-3 16,1 4-1-16,1 3-3 0,-1 5-3 15,2 0 0-15,1 4-1 16,0 0 1-16,2-4-1 15,0-4 2-15,-1-5 5 16,4-6 4-16,4-10 11 0,7-7 0 16,4-1 5-16,11-8 0 15,10-14-13-15,15-11-13 16,6-12-23-16,4-6-109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2:47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6775 5386 163 0,'0'-7'6'0,"0"2"12"16,1 1-11-16,1 1 3 15,0-1 5-15,0 1 14 16,-1-1 8-16,5 2-12 15,1 2-15-15,4 0-11 16,6 0 1-16,3 0 1 16,6 0-1-16,4 0-1 0,6 0 2 15,3 0-2-15,10 0 1 16,4 2 0-16,2 0 1 16,0 0-1-16,6 1 1 15,-1 1-1-15,-5-1 0 16,3 5 2-16,-4-1-2 15,-2 0 0-15,-3 0 2 0,-5-2 9 16,-4 1-2-16,-4-1 4 16,-6 0 1-16,-4 1 3 15,-5 0-10-15,-1 5-6 16,-10 2-2-16,-10 1-6 0,-10-6-124 16</inkml:trace>
  <inkml:trace contextRef="#ctx0" brushRef="#br0" timeOffset="7468.6648">8833 7356 157 0,'-4'0'24'0,"1"0"12"15,-2 0-9-15,0 0-13 16,0 0-5-16,-2 0-1 15,2 0 3-15,1 0 2 0,0-2 3 16,2 2 2-16,0-2-8 16,1 2-2-16,-1 0 2 15,2 0 0-15,0 0-5 16,0 0-4-16,0 0-4 16,0 0 0-16,2 0 2 0,3 2 2 15,6 1-1-15,0-1-6 16,3 2 9-16,2 0-5 15,6-4 4-15,0 0 1 16,4 1-3-16,1 1 3 16,3-2-2-16,1 2-1 15,1 0 2-15,4-1-1 16,1 3-1-16,0-2 1 0,4-1-1 16,-2-1 0-16,5 2 0 15,2-2-1-15,1 0-1 16,6 0 1-16,0 0 1 15,1 0 2-15,4-2 0 0,-2 2-2 16,-1 0 1-16,0 0-1 16,1 0 0-16,-2 0 0 15,2 2 1-15,3 0-1 16,-1 0 1-16,0-2-3 16,6 0 4-16,-3 0 0 0,-4-4-1 15,0-3-1-15,-4 0 0 16,-4-2 0-16,-5 0-1 15,-1 2 1-15,-3 2-2 16,-4-1 0-16,-2 6-13 16,-9 0-24-16,-6 0-78 0,-4 0-92 15</inkml:trace>
  <inkml:trace contextRef="#ctx0" brushRef="#br0" timeOffset="12124.5693">19337 7534 256 0,'0'0'6'15,"0"0"-3"-15,0 0-8 16,0 0 5-16,0 0 4 16,0 0-4-16,0 0 1 15,4 0 5-15,1 0-12 0,6 0 14 16,2 0-3-16,1 2 5 16,7 1 3-16,6-1 11 15,7 2-16-15,6-4-2 16,9 2-4-16,6 0-1 15,7-2-1-15,2 0 0 16,6 0 1-16,1 0-1 0,5 0 0 16,4-4 1-1,3-2 1-15,4 3 11 0,8-1-3 16,3-1-6-16,7 2-2 16,-3-1-2-16,2-2 1 15,-1 1-1-15,-10-2 0 16,-1 2 0-16,-12-1 1 0,-6 1-1 15,-9 0 1-15,-11-1 3 16,-8 5 5-16,-10 1-4 16,-6 0-3-16,-4 0-2 15,-3 7 1-15,-5 3-4 16,-2 1-20-16,-9-4-55 0,-5-2-133 16</inkml:trace>
  <inkml:trace contextRef="#ctx0" brushRef="#br0" timeOffset="16202.4108">23001 6506 429 0,'-15'-17'2'0,"1"1"5"16,-1 7-3-16,3 5-2 15,-4 4-2-15,-2 0 0 16,-4 15-2-16,-3 4 2 16,-1 12-1-16,-3 4 1 0,-2 12-1 15,2 8 2-15,2 7-1 16,4 6 0-16,3 5 0 15,9-3-2-15,9-1 2 16,2-8-3-16,14-8-6 16,13-8 3-16,9-13 1 15,10-9 3-15,3-6-2 0,5-14 1 16,0-3-8-16,1-3-3 16,-6-15-2-16,4-8-9 15,-8-2 16-15,-2-10 3 16,-6-4 7-16,-1-10 3 15,-11-3 15-15,-1-8 9 0,-10-1 5 16,-6-2-5-16,-8-2-7 16,-2 2-8-16,-15 6-4 15,-6 6 4-15,-4 8 1 16,1 13 0-16,-7 7-4 0,-2 17 7 16,-2 9-15-1,-1 9-5-15,-1 18 3 0,-3 8-19 16,6 8-25-16,4 4-9 15,10-3-23-15,10-5-39 16,10-8-74-16</inkml:trace>
  <inkml:trace contextRef="#ctx0" brushRef="#br0" timeOffset="16530.5313">23800 6321 375 0,'0'-12'34'0,"-5"-2"-12"16,-3 7 10-16,4 1-2 16,1 6-17-16,-3 9-15 0,-1 12-3 15,-4 13 2-15,1 16 2 16,-4 16-1-16,1 12 4 15,2 8-4-15,2 5 1 16,5 2-6-16,4-7 1 16,8-11-1-16,11-11-1 15,6-13 6-15,8-9 2 0,2-11-4 16,7-11 4-16,1-8-1 16,4-6-27-16,-4-6-33 15,1-11-64-15,-5-14-92 0</inkml:trace>
  <inkml:trace contextRef="#ctx0" brushRef="#br0" timeOffset="17171.1251">24128 6377 339 0,'-14'-11'16'0,"3"-2"14"16,2 3 12-16,3 2-12 15,3 5-16-15,3 3-9 0,0 0-9 16,0 3-6-16,0 14-2 15,7 4 17-15,1 13-4 16,2 9-1-16,-1 3 1 16,0 5-1-16,0 5 0 15,2-2-1-15,-1-2-7 16,2-7 1-16,0-5 0 0,1-6-3 16,1-9 2-16,-2-6 3 15,-2-5-3-15,-2-6 4 16,-1-3 3-16,-3-5 4 15,0 0-1-15,0-7 7 16,1-7-1-16,2-6-2 16,3-5 5-16,5-4 4 0,5 1-5 15,3-1-6-15,4 3-2 16,5 5-4-16,4 9 1 16,4 2-1-16,1 8 2 15,0 2-8-15,1 3-3 0,-4 15 0 16,-4 3 1-16,-7 8-1 15,-7 5 6-15,-6 6 4 16,-9-5-1-16,-5 3 2 16,-2-8-1-16,-12-3 1 15,-9-6 5-15,-6-3 3 0,-7-7-2 16,-8-4-2-16,-2-4-4 16,-1-3-8-16,1 0-18 15,7-10 15-15,8-6 3 16,8-6-32-16,6-3-84 15</inkml:trace>
  <inkml:trace contextRef="#ctx0" brushRef="#br0" timeOffset="17936.6862">24498 6054 445 0,'-6'-20'13'16,"1"-1"7"-16,3-1 6 15,2 8-19-15,0 2-7 16,0 2-1-16,9 5 0 0,1 1-1 15,2 4 5-15,3 0-3 16,2 8-10-16,-2 8-1 16,3 5 8-16,-2 3-1 15,-2 2 0-15,1 1 2 16,-3-2 0-16,0-2 1 16,0-3-1-16,-5-8 1 0,-2-3 0 15,-2-3 1-15,-1-6 1 16,-2 0 1-16,0-4 5 15,2-7 1-15,0-3-6 16,2-4 0-16,1 0 0 16,0 1 2-16,2-1 0 15,2 0-3-15,2 2 1 0,-2 2 1 16,2-1-2-16,4 3 0 16,0 1-7-16,0 0 6 15,2 2 3-15,0 2-2 16,-3 3-1-16,1 3-1 15,-1 1 1-15,1 0-3 16,0 12 1-16,0 4 1 0,5 6 0 16,-4 1-3-16,2 2-3 15,-2-2-5-15,-1-1-2 16,-3-8 1-16,-5-1 5 0,-2-8 0 16,-3-5 4-16,1 0 5 15,-2-9 7-15,-1-7-7 16,0-8 0-16,0-2 0 15,-4-4 1-15,0-4 6 16,1 2 4-16,1-1-2 16,2 5 3-16,0 3-4 0,0 5-7 15,5 2-3-15,5 8 2 16,4 4-2-16,1 6 0 16,2 0-1-16,3 7 1 15,2 9-3-15,-1 4-5 16,1 7-10-16,2 3-10 0,-7-1-36 15,1-4-52-15,-4-7-60 16</inkml:trace>
  <inkml:trace contextRef="#ctx0" brushRef="#br0" timeOffset="18249.1803">25271 5467 429 0,'-3'-24'-8'0,"3"3"47"0,4 3-4 16,12 9-19-16,11 7-19 15,7 2 4-15,15 18 2 16,12 14-2-16,7 17-3 16,7 15 2-16,3 16 0 15,-3 11 0-15,-9 11-3 16,-8 5 1-16,-11 0-4 0,-17-4 1 15,-6-6 2 1,-14-1 3-16,-6-8-1 0,-4-5-1 16,-14 3 3-16,-17-3-2 15,-5 5 3-15,-14 1-19 16,-8-5-47-16,-3-7-124 0</inkml:trace>
  <inkml:trace contextRef="#ctx0" brushRef="#br0" timeOffset="24311.6659">8220 8126 163 0,'0'-12'0'0,"-2"1"35"15,1 4 16-15,1 3-24 16,0 2-11-16,-2 1-3 16,2-2 1-16,0 3 2 0,0 0 0 15,0 0-11-15,0 0-4 16,0 0-1-16,0 0-1 15,0 0 1-15,5 8 0 16,4 1 0-16,2 2 1 16,5 1-3-16,1 2-2 0,3 0 4 15,4-1 5-15,0 3-7 16,1-5 2-16,-1-2 2 16,2 0-5-16,1-2 8 15,0-2-7-15,3-1 4 16,1-2-1-16,5 0-2 15,1-1 1-15,3 1-1 0,1-2 5 16,2 0-4-16,1 0 0 16,2 0-2-16,1-3 3 15,3-1-1-15,4-2 3 16,0 1-2-16,2 2-2 16,1-1 1-16,-4 2 0 0,0 1 0 15,1 1 1-15,0 0 0 16,-1 5 5-16,3 7-5 15,-2 4-1-15,-1 4 1 16,-4 2-1-16,0-1 0 16,-8 2 0-16,-5 0-1 15,-7-5 2-15,-8 0-3 0,-5-2-3 16,-8-2 2-16,-3-3-7 16,-3-4 5-16,-2-1 15 15,0-5-8-15,0 1 8 16,0-2 18-16,0 0-4 15,3 0-1-15,-1-2 10 0,0-3-20 16,1-3-9-16,3-2 1 16,3 1 2-16,0-2-8 15,3 3-2-15,5-2 6 16,1 0-7-16,1 3 5 16,3-2 0-16,2 2 1 0,0 0-3 15,3 1 2-15,4 0 0 16,1 1-1-16,6 0-1 15,3 0-3-15,2 1-1 16,2-1-3-16,3 1-12 0,0 1 4 16,2-1 1-16,-2-1 6 15,4 1 9-15,3 0 0 16,-1 2 0-16,8 1 2 16,-1-1-3-16,8 2 3 15,0 0 5-15,3 0 5 16,-2 0-5-16,2 0-2 0,-4 0-4 15,-3 0 2-15,3 0 7 16,0-2 3-16,1-1-4 16,4-1-6-16,0-3-1 15,1 0-1-15,-2-2 0 16,-2-1 0-16,-5 0-1 0,-13 0 2 16,-5 1-1-16,-10 2-1 15,-8 5-6-15,-9 2-20 16,-9 0-26-16,-6 0-62 15,-5 0-121-15</inkml:trace>
  <inkml:trace contextRef="#ctx0" brushRef="#br0" timeOffset="28452.5093">15103 8230 281 0,'-4'0'8'15,"1"-2"9"-15,1-2-12 0,0 1 1 16,2 1 2-16,-3 0-1 15,1 0 5-15,-2 2-5 16,1-1-4-16,0 1-3 16,-2 0 1-16,2 0-1 15,3 0 0-15,0 0 0 16,0 0-4-16,0 3-1 0,3 1 2 16,5 3 3-16,1 0 2 15,1 0 0-15,3 2 2 16,-1 0-1-16,2 3-2 15,-2 1 0-15,2-1-1 16,2 3 0-16,-2 0 1 0,1 2-1 16,-1-3 2-16,4 2-1 15,-2-3-1-15,2 1 1 16,1-1-1-16,2-3-4 16,-1-3 1-16,2 1 4 15,0-5-2-15,2 1 3 0,1-3 13 16,0-1-1-16,6 0 6 15,5-1 0-15,3-5-2 16,8-3-5-16,1-1-6 16,8-5-5-16,0 1 1 15,-2-1-2-15,-3 2 0 16,-7-2 2-16,-1 1 1 0,-13 5-3 16,-1-2 0-16,-9 4-1 15,-4 3 1-15,-1 3-1 16,-5 1-1-16,-3 0 0 15,-2 7-5-15,0 5-30 0,-5 1-29 16,-10 1-65-16</inkml:trace>
  <inkml:trace contextRef="#ctx0" brushRef="#br0" timeOffset="30389.8851">18864 8492 238 0,'-26'-5'-10'0,"1"-3"14"0,3 3-2 16,3 2 1-16,-1 1 0 16,3-2-3-16,0 4-5 15,4-2-16-15,4 0-9 16,4 0 7-16,5 1 25 16,3-6 33-16,17-4-2 0,8 0 0 15,7-4-12-15,5-5-7 16,7-2-3-16,-3 3 2 15,-3-5 4-15,-1 2 3 16,-4 2 4-16,-9 2 5 16,-1 0 1-16,-7 7-11 15,-3 3-10-15,-4 4-7 0,-3 4-3 16,-4 4-34-16,-6 8-66 16,-24-2-103-16</inkml:trace>
  <inkml:trace contextRef="#ctx0" brushRef="#br0" timeOffset="39358.2143">18402 10040 191 0,'-4'0'38'0,"-12"0"12"0,11 0 9 16,3 0-25-16,0 0-26 15,2 0-3-15,0 0-4 16,0 0 0-16,0 0-1 16,0 0 0-16,0 0-3 15,0 0-6-15,9 0-12 0,7 0 13 16,9 0 25-16,11 0-14 15,7 0 1-15,9 0 1 16,9 0 0-16,10-1 1 16,4-3-3-16,8 0-4 15,3-1 0-15,2 2 4 16,1-3-3-16,1 2 1 0,-2-1-1 16,0 2-1-16,-3-1 2 15,1 2 2-15,-2 2 5 16,-1 0 2-16,0 0-15 15,-7 0 24-15,-1 7-18 0,-11-1 1 16,-8 1-4 0,-12 2 0-16,-10 0-4 0,-8 0-25 15,-18-2-24-15,-8-4-96 16</inkml:trace>
  <inkml:trace contextRef="#ctx0" brushRef="#br0" timeOffset="40920.6245">28240 10199 358 0,'19'-14'20'0,"-2"2"7"15,8-3-14-15,4 4 0 16,7 0-7-16,3 1-3 0,7 1-3 16,0 2-2-16,-3 3-6 15,-3 3-25-15,-10-3-54 16,-10-3-146-16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3:36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15908 5240 229 0,'3'0'-6'0,"1"0"56"16,1-4 7-16,0 0-37 15,2 3-10-15,1-2-2 16,4-2 10-16,2 2-13 0,5-4-2 15,6 5 0-15,4-1-3 16,3 1 4-16,9 0-3 16,1 1-1-16,4 1 0 15,8 0-6-15,7 0-1 16,6 0-8-16,4 0 9 16,10 0-12-16,2 0-4 0,-3-1-4 15,0-2 5-15,-7 2 11 16,-7-3 7-16,-1-1 4 15,-11-2-1-15,-3 4 16 16,-5-2 16-16,-8 1 5 16,-4 1-28-16,-8 2 0 15,-2 1-7-15,-9 0-3 0,-13 0-9 16,-2 7-70-16,-24-2-19 16,-10-4-62-16</inkml:trace>
  <inkml:trace contextRef="#ctx0" brushRef="#br0" timeOffset="3874.8085">14234 6109 224 0,'0'0'29'0,"0"0"4"16,5 0-22-16,8 0-5 16,4-4-3-16,9-1-2 15,3-2 2-15,5-2-6 16,0 0 6-16,4-3-3 16,-4-1 3-16,0 1-2 15,-3-1-1-15,-3 1 2 0,1 3 1 16,2-4 6-16,-5 5 3 15,-1 2-1-15,-1-1-1 16,-6 3-8-16,-2 3-1 16,-8 1-2-16,-5 0-3 15,-3 8-29-15,-22 7 14 0,-10 8-5 16,-17 0-16-16,-15 6-116 16</inkml:trace>
  <inkml:trace contextRef="#ctx0" brushRef="#br0" timeOffset="14437.4189">15453 7056 205 0,'-15'0'66'0,"5"-5"-21"0,3-1-6 15,2 2-16-15,5-1-4 16,0 4-10-16,0-1-5 16,0 2-7-16,0-2 1 15,3 2 1-15,4 0 8 16,2-2-7-16,4 2-3 16,3 0 5-16,7 0-1 0,4-1-2 15,7 1 2-15,4 0 2 16,5-2-2-16,2 0-1 15,0 0 3-15,3-2-5 16,-3 3 2-16,2-1 2 0,-1 2-7 16,1 0 11-16,4 0-4 15,4 0-2-15,4 0 1 16,4 0-1-16,8 0 1 16,0 0-1-16,3 0-1 15,3 0 1-15,-2 0-3 0,1 0-1 16,-1 0 5-16,3-4-2 15,-1 1 2-15,0 1-1 16,8-1 0-16,-3-1 0 16,2 0 2-16,5-1-2 15,0-2 0-15,7 2 0 16,-3-1-3-16,2-1 4 0,0 2 1 16,0-2-5-16,-1 1 3 15,-6 0-1-15,0 1 6 16,0 2-3-16,-6-2 1 15,-4 3 2-15,-2 0 3 0,-2 0-5 16,-2 2 1-16,1 0-1 16,-6-1-3-16,-2 1 0 15,-6 0 0-15,-9 0 1 16,-8 0-2-16,-10 0 2 16,-6 1-1-16,-9-1 0 15,-4 2 0-15,-4-2 0 16,-1 4-2-16,-1-1 1 0,1 2-12 15,-2-1-25-15,-6-4-33 16,0 0-126-16</inkml:trace>
  <inkml:trace contextRef="#ctx0" brushRef="#br0" timeOffset="24842.9442">27017 6978 287 0,'0'0'0'16,"0"-2"18"-16,0-3 0 16,0-1-8-16,0 2-2 15,0 3-1-15,5-3 1 16,2 1-3-16,1 3-3 0,3-2-2 16,4 2 1-16,-2 0 0 15,4 0-1-15,-1 0 0 16,4 5 0-16,0 0 0 15,-1 5-1-15,1-2 0 16,-2 3 1-16,0 0-3 0,0 3 2 16,1-1 2-16,5 0-1 15,1 0 3-15,6 1-5 16,3 1 4-16,5-3-1 16,2-1 1-16,8-2-3 15,5-4 4-15,2 0-1 16,3-2-1-16,6-3 1 0,1 1-2 15,2-1 0-15,2 0 1 16,4 0-5-16,-4 0-10 16,1-5 3-16,0-1 10 15,4-1 1-15,-2-1 0 0,5 0 2 16,0-1 0-16,5 2-1 16,-1-4 5-16,0 4-1 15,-7 0-2-15,-5 2-1 16,-7-3-1-16,-11 5-3 15,-12 1 4-15,-12 2-2 0,-9 0-1 16,-14 0-16-16,-7 5-84 16,-21-3-34-16</inkml:trace>
  <inkml:trace contextRef="#ctx0" brushRef="#br0" timeOffset="33779.7733">16428 9767 226 0,'-5'-12'24'16,"-1"1"-9"-16,5 6 4 16,1-1-1-16,0 6-7 15,0 0-7-15,0 0-9 16,1 0 3-16,6 7 2 0,5 4 1 15,2 3-2-15,2-1 1 16,9 3-3-16,3 0-2 16,5-2 6-16,7-1-2 15,3-3 4-15,4-2-5 16,4-3 6-16,5-5 2 16,0 0 4-16,1 0 7 0,3-5-2 15,-3-5-2-15,3 0-2 16,1-2 2-16,3-1-3 15,4-3-1-15,4 2-6 16,9-1-2-16,-1 1-4 16,3 0 13-16,2 3-10 0,-2 4 1 15,0 1-1-15,0 3-1 16,0 3 0-16,-3 0-5 16,3 2-10-16,-3 5-4 15,-5 2-5-15,-4 0-9 16,-6-1-8-16,-6 2 22 0,-7-2-1 15,-3 2 20-15,-8-3 2 16,-7-2-1-16,0 2 1 16,-7-2 9-16,1 1-3 15,-3-2 11-15,0-1 0 16,1 0 4-16,1 1-12 16,-1 0-2-16,-1-2-5 0,-1-1-2 15,-4 1 0-15,0-2 2 16,-1 2-2-16,-2-2 7 15,3 0 2-15,-1 0-2 16,5 0 4-16,3 0-2 0,4-4-1 16,4-3 2-16,7 0 2 15,8 0-5-15,6-2-5 16,1-2-1-16,8 4 0 16,1 0-2-16,1 0-6 15,-3-4-35-15,-8-5-83 16</inkml:trace>
  <inkml:trace contextRef="#ctx0" brushRef="#br0" timeOffset="44247.8945">7250 11778 330 0,'8'0'13'0,"4"-4"-23"16,10-5 18-16,9 4-6 15,1 1 1-15,5 1-1 16,4-1 0-16,5 2-3 16,2 1 2-16,7-1-1 0,5 2 0 15,3-2 1-15,5 1-2 16,6 1-14-16,1-5-2 16,4 2 15-16,8-4 2 15,-2 0-2-15,5-2 5 16,-2 2-2-16,7-2-1 0,0 2 0 15,2-1 1-15,-1 1 0 16,1 2-16-16,-2 0-22 16,-3 1-8-16,-4 2 25 15,-5 0 8-15,-5 2 15 0,-3 0-3 16,-6 0 2-16,-4 0-2 16,-6 0-1-16,-4 0 4 15,-5 0 2-15,-1-1 1 16,-8 1 4-16,-3-2 5 15,-6 2 20-15,-5 0-14 16,-5-2 13-16,-5 2-13 0,-3-2-5 16,-4 2-7-16,0 0-6 15,0 0-2-15,1 2 0 16,-6 0-20-16,-5-2-116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4:35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21723 12070 434 0,'0'-20'24'15,"0"2"1"-15,0 0-7 16,0 1-5-16,0 8-6 16,0-1-5-16,2 2-2 15,-2 3-1-15,3 1 1 0,-3 3-1 16,0 1-1-16,3 0-13 16,-3 1-11-16,4 8 11 15,-1 7 14-15,2 2-1 16,2 10 0-16,0 1 2 0,1 8-1 15,-1 5 1-15,2 2 0 16,2 4 0-16,2 7 0 16,0 6 1-16,4 3-1 15,1 4 0-15,2 4 0 16,0 3 1-16,1 1-1 16,2 3 0-16,1 1 3 15,-1 2 0-15,3 4 4 0,-2 2-2 16,1-3-3-16,-5-4-1 15,-4 3 1-15,-1-8-1 16,-5-2 0-16,-4-6 0 16,-5-4-1-16,-1-1 0 15,0-10 0-15,0-4-16 0,-12-11-39 16,-2-16-66-16</inkml:trace>
  <inkml:trace contextRef="#ctx0" brushRef="#br0" timeOffset="1218.6753">21643 12104 155 0,'0'0'164'0,"0"-6"-126"16,0-2-17-16,5 0-15 15,8-2-4-15,5-1 4 16,7-2-1-16,7 0-3 15,9-2 2-15,8-7-2 16,11 3-1-16,8-6 0 16,8-1-1-16,7-3-1 0,5-2 1 15,8-4 1-15,2-2-1 16,5-3 1-16,4 1-1 16,2-2 2-16,-4 0-1 15,2 3 1-15,-5 1 3 0,-6 3 2 16,-4 2 1-16,-9 2-2 15,-5 3-4-15,-6 4 1 16,-9 0-1-16,-2 3-1 16,-7 6-1-16,-5 1 0 15,-1 2 0-15,-3 4 1 0,-4 4-1 16,-3 3-1-16,-2 0 2 16,-3 0-3-16,-6 10 2 15,-3 5-2-15,-4 2 0 16,-1 7-1-16,-4 2 3 15,-3 8 0-15,0 2-1 16,2 5 1-16,-1 7 2 16,1 2-1-16,1 8 0 0,2 1 0 15,1 3 0-15,3 1-1 16,1 4 0-16,2 3 0 16,1-1 1-16,0 6-1 0,0 0 0 15,0 3 0-15,2-1 1 16,0 0-1-16,0-4 1 15,2 0-1-15,-2-6 3 16,2 1 2-16,-5-3-1 16,-2-3-1-16,-2 1 1 15,-1-5-2-15,-2-2-1 0,-2-6 0 16,-3-2-1-16,-3-3 0 16,-2-3 1-16,-2-4-1 15,-4-3 0-15,-1-4-1 16,0-3-1-16,-5-4-1 15,-7 2 2-15,-6-3 3 16,-8 0 0-16,-1 1-2 0,-10 1 1 16,-6-4 0-16,-9 4 0 15,-6 0-5-15,-6 1 1 16,-11-1-1-16,-8 0-4 16,-5 4 4-16,-6-3-4 0,-4 0 5 15,-3 0 3-15,-1-1 1 16,1 0-1-16,-1-1 2 15,0 0 4-15,-1 2 0 16,3-5 2-16,-2 2-4 16,0 1-1-16,4-7-1 15,-1 3 0-15,4-6 3 0,0 1-1 16,2-3 0-16,-1 0-1 16,1 1-3-16,5-2 0 15,5-1 1-15,8-1-2 16,9 0 2-16,10-3 0 0,5 2 0 15,10-4-2-15,9 0-10 16,5-2-30-16,7-2-57 16,11-17-78-16</inkml:trace>
  <inkml:trace contextRef="#ctx0" brushRef="#br0" timeOffset="1937.3544">22505 11885 371 0,'-10'-14'8'0,"0"-1"23"15,1 2-14-15,2 3-10 16,1 3-3-16,3 0 0 16,-1 3 5-16,2 3-1 15,2-2-3-15,0 3-5 16,0 0-5-16,0 8 1 0,6 2 2 15,2 8 7-15,2 6-4 16,2 4 0-16,3 6-1 16,1 9 2-16,0 6-2 15,0 8 0-15,2 8 0 16,2 4 0-16,0 9 0 0,1 7 0 16,1 5 0-16,-1 2 0 15,3 8 1-15,-2 3 0 16,0-2 1-16,2 5 2 15,-1 0-2-15,3-4 2 16,-3-3-2-16,0-5-1 0,-1 0 2 16,-4-8 0-16,-6-5-1 15,0-5-2-15,-4-3 2 16,-2-7-2-16,-1-11-3 16,-4-5-21-16,1-8-7 15,2-14-8-15,1-10-2 16,-1-11-23-16,3-7-19 0,0-23-1 15</inkml:trace>
  <inkml:trace contextRef="#ctx0" brushRef="#br0" timeOffset="2437.3303">22926 11778 430 0,'0'-20'22'0,"0"6"17"15,5 6-27-15,0 8-8 16,4 0-8-16,1 8-2 16,7 8 5-16,3 9 2 15,-3 4-2-15,5 6-3 16,-3 6 2-16,5 5 0 0,-2 6 3 16,1 7-2-16,0 5 2 15,2 4-1-15,1 7 0 16,1 5 1-16,1 2-1 15,3 2 0-15,-1 3 1 0,3 3-1 16,1 0 1-16,-2 3-1 16,2-2 0-16,-2 4 3 15,1-2-2-15,-1-4 2 16,0-3-1-16,-5-4 0 16,-2-2-2-16,-3-5 0 15,-3-4 1-15,-2-5-3 0,-6-6-24 16,0-8-25-16,-4-16-48 15,-4-17-95-15</inkml:trace>
  <inkml:trace contextRef="#ctx0" brushRef="#br0" timeOffset="2999.7767">23610 11426 473 0,'3'-21'10'0,"-3"-1"4"0,0 6 11 16,2 11-16-16,0 5-10 16,3 2-6-16,3 14 0 15,2 7 4-15,1 9 1 16,1 7 1-16,1 11-2 0,-4 9 2 15,1 7 0-15,3 4 1 16,-1 5 1-16,5 7 0 16,-1 2-1-16,4 0 0 15,2 7 1-15,0 1-1 16,2 6 0-16,1 4 1 16,0-2-2-16,1 1 1 0,0 3 0 15,-1-4 1-15,0-4-1 16,1 1 0-16,-1-3 0 15,-4-7 0-15,-1-9 1 16,0-6-1-16,-3-6 0 16,0-9-1-16,-5-7-27 15,-2-7-16-15,-3-9-28 0,-4-15-64 16,-3-14-71-16</inkml:trace>
  <inkml:trace contextRef="#ctx0" brushRef="#br0" timeOffset="3515.3646">24044 12530 421 0,'4'0'22'16,"-3"0"-5"-16,3-1-11 0,-1-3-5 15,2 0-2-15,3-3-3 16,1 4-11-16,3-4-11 16,1-6-31-16,0-3-123 15</inkml:trace>
  <inkml:trace contextRef="#ctx0" brushRef="#br0" timeOffset="3687.2396">24428 12261 418 0,'7'-6'18'0,"-1"-2"9"15,-3 4-19-15,4 4-8 16,0 0-29-16,7 0-28 15,-2 0-14-15,2 0-110 16</inkml:trace>
  <inkml:trace contextRef="#ctx0" brushRef="#br0" timeOffset="3859.0906">24825 12291 477 0,'0'7'41'0,"0"-5"-25"16,-2 7-19-16,-7 5-41 16,-6 7-21-16,-2-1-17 15,-10-4-171-15</inkml:trace>
  <inkml:trace contextRef="#ctx0" brushRef="#br0" timeOffset="4671.5328">21918 12810 6 0,'14'0'296'16,"4"-10"-289"-16,3-3 4 15,11 1-1-15,9-5-2 16,5 0-1-16,10-7 1 0,6 0-4 16,13-3 0-16,7-7 1 15,9 0 0-15,8-7-2 16,11-2-1-16,3-4 0 15,9-1 0-15,0 2-2 16,6 0 1-16,-4 3 2 16,-4-1-3-16,-4 1 7 0,-8 6 4 15,-7 0-6-15,-10 7-1 16,-8 5-1-16,-13 5-3 16,-7 8 0-16,-9 8-10 15,-12 1-20-15,-11 3-18 0,-13 4-69 16,-12 6 2-16</inkml:trace>
  <inkml:trace contextRef="#ctx0" brushRef="#br0" timeOffset="5233.9958">21898 13479 339 0,'-14'0'21'16,"4"-2"32"-16,3-3-15 15,4 2-25-15,3-4-11 0,0 1-1 16,10-3-5-16,12 0 6 16,9-3-9-16,11-3-6 15,12-6-2-15,11-1 0 16,8-7 1-16,5-2 2 15,8-6 10-15,8-4 4 0,1 0 1 16,7-2-2-16,3 0-1 16,2-2 1-16,5 1 1 15,-3-3-2-15,4 3 1 16,0-1 1-16,3 0 3 16,-6 3-1-16,2 4 1 15,-6 1 3-15,-6 6-2 0,-10 5-3 16,-9 4-2-16,-11 6 0 15,-11 6-3-15,-15 4-2 16,-10 6-18-16,-10 0-9 16,-11 6-40-16,-9 10 4 15,-4 0 10-15,-19 5-6 0</inkml:trace>
  <inkml:trace contextRef="#ctx0" brushRef="#br0" timeOffset="5796.4527">21891 13870 348 0,'0'-4'15'0,"0"-7"29"15,0 1-22-15,7-1-19 16,3 0 3-16,7 1 0 15,3-1-3-15,6-1-6 0,9 1 5 16,6-5-1-16,7 0 0 16,11-4-16-16,9 1-8 15,7-10 9-15,7 0 0 16,10-3 9-16,8-6-9 16,8 3 4-16,3-4-2 0,10-1 7 15,3 0 4-15,3-3-1 16,-1-1 2-16,3-1-2 15,-4-3 1-15,-3 2-11 16,2-1 20-16,-8 2 4 16,-5 1 5-16,-9 2 0 0,-5 5-1 15,-7 2 9-15,-14 6-8 16,-8 4-3-16,-9 9-9 16,-9 3-4-16,-8 11-3 15,-12 2-25-15,-10 0-62 16,-9 0-185-16</inkml:trace>
  <inkml:trace contextRef="#ctx0" brushRef="#br0" timeOffset="7578.015">22079 12280 88 0,'2'-7'14'0,"2"0"-10"16,-3 2-1-16,3-1 1 0,1 1 0 15,-1-1-5-15,2 2 2 16,-3 0-17-16,2-2-8 15,-3 3 10-15,-2-2 21 16,0 1 22-16,0 1 4 16,0-1-2-16,0 2-5 15,0-2-4-15,0 3-2 0,0-3-5 16,0 1-4-16,0 0-1 16,0 2 2-16,0-1 1 15,0 1-2-15,0-1 6 16,0 0-5-16,0 2-5 15,0 0-6-15,0 0 0 0,0 0-1 16,0 0 0-16,0 0 0 16,0 0 2-16,0 0 5 15,0 0 11-15,0-2-8 16,0 2-3-16,0 0-4 16,0 0-2-16,0 0 0 15,0 0-1-15,0 0 1 0,0 0-1 16,-2 0-1-16,-3 0-3 15,0 0-2-15,-5 6 1 16,2 1 3-16,-5 0 1 16,2 1 2-16,1 3 0 0,-1-2-1 15,0 3 0-15,2 1 0 16,0 0 0-16,1-3 0 16,1 1 0-16,2-2 0 15,3 0 0-15,2-4-3 16,0-1 0-16,0 0-1 0,7-4 9 15,3 0 4-15,1 0 3 16,1 0-5-16,3-2-2 16,-3-6-1-16,1 0-1 15,-3-2-1-15,-1 3-1 16,1-1 0-16,-5-3 1 16,4 2 1-16,-6 2-2 0,2-2 0 15,-1 2 3-15,-2 3 3 16,-1 1 1-16,-1-1-3 15,0 2-3-15,3 2 0 16,-3 0-2-16,3 0-1 16,1 4-3-16,1 5 4 0,4 5 0 15,2 2 0-15,1 5 0 16,2 4 0-16,-1 0-1 16,1 2-1-16,-2-4-2 15,-4-1-3-15,-1-4 9 16,-1-4-2-16,-2-5 0 15,-4-4-2-15,2 1 4 0,0-5-1 16,-2 1 1-16,0 0 1 16,0-2 11-16,0 0 18 15,1-2 13-15,1-7-15 16,2-3-19-16,-1-4-8 0,2-4-2 16,2-1-2-16,3-1 2 15,-1 2-2-15,-1-1-16 16,2 2-10-16,0 1-8 15,-1 4-12-15,1-1-9 16,-3 5-75-16,-4-1-40 16</inkml:trace>
  <inkml:trace contextRef="#ctx0" brushRef="#br0" timeOffset="9406.2522">22252 11853 165 0,'-8'-12'55'0,"1"3"29"16,2-2-34-16,2 0-18 15,-1 4-12-15,2 1-11 16,1 1-5-16,-2 3-2 0,1 0-2 16,2 0 0-16,0 2 0 15,0 0-2-15,0 0-1 16,0 0-3-16,0 4 5 16,0 2 1-16,8 2 1 15,-1 3-1-15,3 2 0 16,0 0 3-16,1 4-1 0,-1-1-1 15,1 1 1-15,-2 3-2 16,2 1 0-16,-5 3 1 16,4-1-1-16,1 2 0 15,-1 4 1-15,1-1-1 16,0 2-1-16,2 2 2 16,-1 0-1-16,0-1 0 0,3 1 1 15,-1-2-1-15,1 1 0 16,1 1 0-16,-3-2 0 15,1 1 0-15,-1 1 0 16,1 1 0-16,-2-1 1 16,3 3 1-16,-1-2 1 0,2 1-1 15,-2 0-2-15,3-2 1 16,-3 2-1-16,-1 0 1 16,-1-2 0-16,3 2-1 15,-3 0 0-15,0 2 4 0,3-4 1 16,-3 2 0-16,3-1-4 15,-3 0 4-15,3 1 0 16,-1-1-2-16,1-1-1 16,-1 3-2-16,3 0 1 15,-3 2 0-15,1-1-1 16,-3 0 0-16,0 2 0 0,-1-5 0 16,0-1 1-16,-4-2-1 15,2-2 0-15,0 0 0 16,0 1 0-16,-1-2 1 15,4-3-1-15,-4 3 1 16,1-2-1-16,1 4 0 0,-1-5 0 16,-3 1 1-16,3-2-2 15,-3 1 2-15,0-3 1 16,-1 1 1-16,0-1-2 16,-1-2 2-16,1-1-2 0,1 0-1 15,-3 0 1-15,1-2-1 16,1 0 1-16,-1-3-1 15,1 1 1-15,-2-4-2 16,3 3 1-16,-2-2 1 16,-1-1-2-16,-1 1 2 15,0-2-1-15,0-2 0 16,-2 4-1-16,1-4 1 0,-1 2-1 16,2-2-13-16,0-3-18 15,-2-4-26-15,0-4-127 16</inkml:trace>
  <inkml:trace contextRef="#ctx0" brushRef="#br0" timeOffset="10656.1614">23099 12716 185 0,'0'-15'9'0,"0"3"28"15,-3 0-21-15,-4-1-1 16,-1 2-4-16,-3 1 0 16,1-1-5-16,-3 4 1 0,1-2-3 15,-1 4 1-15,0 1 12 16,-1 2 0-16,1 2-9 16,-1 0-5-16,-1 0 0 15,2 0-1-15,-1 9-2 16,0 2 1-16,6-1-2 15,0 5-5-15,3 2 5 0,3 0 1 16,2 0-1-16,0-1 1 16,0 0 2-16,7-1-4 15,1-3 2-15,2-3 3 0,2-1-7 16,0-3 3-16,-2-4 5 16,2 1-3-16,2-2 4 15,-2 0-1-15,-1 0 4 16,1-2 2-16,1-3 8 15,0-2 1-15,-1-2-2 16,3 0-1-16,-1-1-1 0,-1 0-1 16,-1 0-5-16,-2 1-5 15,0 2-3-15,-1 1 0 16,-2 3-1-16,-2 1 0 16,-1 0-1-16,0 2 1 15,-1 0-2-15,1 0 0 16,-3 2-6-16,3 7-3 0,-2 0 6 15,-1 5 2-15,3 1 2 16,-2 2 1-16,-1 1-2 16,1 2 1-16,1-1 1 15,-3-1 0-15,0-3 0 0,0-3 2 16,0-1 0-16,0-4 0 16,0-2-1-16,0-1-1 15,0-3 0-15,0-1 2 16,0 0 1-16,0 0 18 15,0-5 10-15,0-7-12 16,0-4-11-16,2-2-3 0,1-7-4 16,2 2 1-16,1-2-1 15,0 0 0-15,2 3-1 16,-1 1 0-16,4 3-4 16,-4 0-10-16,1 6-15 15,0-3-26-15,1 1-50 16,-2-2-161-16</inkml:trace>
  <inkml:trace contextRef="#ctx0" brushRef="#br0" timeOffset="11499.9684">21704 11535 401 0,'2'-9'18'0,"-2"-2"27"15,0 3-29-15,3 2 1 16,-1 1-9-16,-2 1-3 0,0 3-2 16,2 1-3-16,0 0-1 15,1 0-3-15,1 1 0 16,4 10 1-16,0 5-2 15,1 6 4-15,1 4-1 16,0 6-3-16,0 6-6 0,4 1-9 16,0-1-10-16,4-5-24 15,1-6-60-15,3-11-67 16</inkml:trace>
  <inkml:trace contextRef="#ctx0" brushRef="#br0" timeOffset="12046.8161">22223 11437 261 0,'-8'0'132'16,"1"0"-107"-16,2-7-3 15,0-1-17-15,2 1 3 16,1 1-1-16,2-4 1 16,0 0-5-16,0-3-2 0,0 1 3 15,5 1-2-15,2 0-2 16,2 2 1-16,-1 4-1 15,-1 2 1-15,-1 3-3 16,3 0-2-16,1 3 2 16,-1 11-1-16,-1 4-4 15,1 5-9-15,-1 3-1 16,-3 0-8-16,-1 1 11 0,-4 2-1 16,0-5 10-16,0 2-1 15,-4-3 5-15,1-2-1 16,-1-2 2-16,2 1-3 15,2-5 3-15,0-1-2 0,7-3-15 16,9-6 8-16,6-2 6 16,7-3 12-16,5 0-2 15,3-10-4-15,5-3 5 16,3-4 2-16,-5 0 1 16,2 1 6-16,-6 2 0 15,-2 1-7-15,-2 5-8 16,-6 3-2-16,-4 0-30 0,-10 2-116 15</inkml:trace>
  <inkml:trace contextRef="#ctx0" brushRef="#br0" timeOffset="14640.3836">22176 15323 379 0,'2'2'48'0,"-2"0"-26"16,2 4-20-16,1 6-7 15,5 6 3-15,-1 7 2 16,2 3-1-16,-1 5 2 0,2-1-1 15,-3-2 1-15,0-5-1 16,-2-2 1-16,-1-7-2 16,0-4-3-16,-4-4 1 15,0-6 1-15,-3-2 4 16,-4-4 2-16,0-10-2 16,1-6 2-16,0-5-3 0,0-5-2 15,4-9-1-15,2 1 0 16,0-3-5-16,2 0 1 15,8 5-3-15,0 4-5 16,2 7 4-16,3 7 9 16,1 5 7-16,2 7-3 0,2 6-2 15,0 0 0-15,1 6-2 16,5 11 1-16,-1 3-1 16,-1 3-1-16,-2-2-14 15,2-2-9-15,-2 1 4 16,-7-7 9-16,-2-4 2 0,0-6 8 15,-6-3 0-15,-6 0-1 16,3 0 10-16,-4-1 8 16,0-8-1-16,0-2-3 15,0-5-2-15,0-5-3 16,0-3 3-16,0-4 4 16,1-2 1-16,7-3-6 0,5 3-4 15,3 1 0-15,3 8-2 16,1 3-2-16,2 7 4 15,1 8 4-15,-1 3-5 16,1 2-3-16,-2 17 0 16,-1 6-1-16,0 9 0 0,-2 6 0 15,-3 2-6-15,0 1-13 16,2-4-12-16,0-5-10 16,5-10-47-16,2-10-30 15</inkml:trace>
  <inkml:trace contextRef="#ctx0" brushRef="#br0" timeOffset="15249.7103">23101 15101 364 0,'0'-4'25'0,"0"-14"8"16,0 13-22-16,0 3-5 15,-2 2-8-15,0 2-2 16,1 7 2-16,1 6-2 15,0 2 1-15,1 4-6 16,6 1 0-16,7-1-4 16,-1 1 4-16,4-8-1 0,0 0 2 15,4-5 3-15,-4-8 2 16,0-1 1-16,-4 0 7 16,1 0 7-16,-7-6 7 15,-6-6 16-15,-1 2-6 16,-3-4-11-16,-16-2-10 0,0 1-1 15,-4 0-5-15,-3 2-4 16,3 2 5-16,4 4 4 16,2 2-1-16,7 1-4 15,3 1-2-15,3-3 1 0,4-1-2 16,0-2-9-16,5 0 2 16,8-3 1-16,3-1 2 15,7 3 2-15,4-3 1 16,0-1-5-16,0 5 2 15,2 4 3-15,-6 2 2 16,4 3 0-16,-6 0-1 16,-1 10 0-16,2 4 1 0,-4 0-1 15,0-2-1-15,-4-2 4 16,-3-2-2-16,0-4-2 16,-4-2 4-16,-4-2-1 15,1-2 7-15,-2-9 9 16,4-3-2-16,-5-4 4 0,6-5-8 15,-1 0-4-15,-1-2-3 16,4 0-1-16,0 0-3 16,0 0-1-16,-2 4-12 0,2 3-11 15,-2 3-8-15,2 4-19 16,1 7-26-16,-3-1-86 16</inkml:trace>
  <inkml:trace contextRef="#ctx0" brushRef="#br0" timeOffset="15702.7917">23746 14902 106 0,'3'4'185'16,"1"-4"-133"-16,-4-4-25 0,5-3-21 15,1-1-4-15,-3-5 0 16,1 1-2-16,-1-3 1 16,1 0-1-16,-2-2 0 15,-2 3 3-15,0 0-2 16,-4 3-2-16,-5 4 2 15,-2 3 0-15,-3 4 3 0,-2 0-1 16,0 15 2-16,-1 6 4 16,3 4-3-16,4 3 3 15,5 4 1-15,5-3-4 16,0 0-5-16,7-7-1 16,10-4-1-16,7-7 0 15,8-8 0-15,7-3 2 0,5-4 0 16,2-14-13-16,1-4-35 15,-4-8-32-15,-2-4-39 16,-4-8-48-16</inkml:trace>
  <inkml:trace contextRef="#ctx0" brushRef="#br0" timeOffset="15921.5276">24097 14600 70 0,'0'-47'117'16,"-3"1"-46"-16,-6 7-16 16,2 4-24-16,-2 10-5 15,1 6-15-15,3 5-4 16,0 8 2-16,0 6-1 0,0 7-9 15,3 15-4-15,-4 12-1 16,2 10 4-16,1 10 2 16,3 5 1-16,0 3-1 15,5-3-1-15,10-7 0 16,2-6 0-16,5-12 0 16,5-10-3-16,2-7 4 0,5-6 4 15,0-10-6-15,5-1 2 16,0-1-44-16,-2-17-87 15</inkml:trace>
  <inkml:trace contextRef="#ctx0" brushRef="#br0" timeOffset="16577.7385">24586 14569 248 0,'1'-9'115'0,"1"0"-87"16,0-2-6-16,2 1-12 0,-2-5 0 15,2 0-1-15,1-7 1 16,-2-3-3-16,1-2-3 16,-1 1-3-16,-3-1 1 15,0 2 0-15,0 2-2 16,-3 5 0-16,-6 2-1 0,-4 5 3 16,-1 4-3-16,-3 3 1 15,-2 4-1-15,-1 4 0 16,-1 12 0-16,-1 6 1 15,2 1-1-15,3 6-1 16,2-3-11-16,3-1-3 0,4-3 3 16,3-5 0-16,5-2 2 15,0-7 0-15,3-2 0 16,7-2 3-16,2-4 2 16,3 0 9-16,-1 0-3 15,6 0 0-15,-3 0 1 0,0 0-8 16,-1 3 1-16,-1 4 0 15,-5 2 0-15,0 1 3 16,-2 1 5-16,1-1-1 16,-4 0 0-16,2-1 0 15,1 1 0-15,-1 0-1 0,-5-2-2 16,3 1 1-16,-3-1 1 16,1-1 1-16,-1-2 2 15,0-2 7-15,-1-2 8 16,4-1 4-16,0 0 8 15,0-2-5-15,2-7-5 16,2-6-5-16,1 1 1 0,0-4-3 16,-1 0-3-16,0 3-3 15,-3 0-2-15,-1 6-2 16,-2 1-2-16,-1 4-1 16,0 4-2-16,1 0-15 15,-1 4-24-15,3 6 12 0,-2 5 1 16,0 3-6-16,1 1-12 15,-1 4-40-15,1-1 2 16,-1 1-49-16</inkml:trace>
  <inkml:trace contextRef="#ctx0" brushRef="#br0" timeOffset="16640.2379">24755 14766 94 0,'4'35'13'0,"-1"-7"16"16,2 1-27-16,0-10-13 0,3-4-45 15</inkml:trace>
  <inkml:trace contextRef="#ctx0" brushRef="#br0" timeOffset="17312.0484">24642 14528 208 0,'0'-7'126'15,"0"1"-86"-15,-2 1 7 16,2 3-34-16,-2 2-5 0,2 0-7 15,0 0-2-15,0 11-2 16,0 3 1-16,4 6 1 16,-1 3 1-16,2 2 0 15,1 0 1-15,-2 0-2 16,1-4 4-16,0 1 0 0,-1-1 0 16,1 0-2-16,3-6 1 15,-1 3-2-15,3-1 0 16,2-6-2-16,-2-4-29 15,2-4-42-15,-2-3-91 16</inkml:trace>
  <inkml:trace contextRef="#ctx0" brushRef="#br0" timeOffset="17499.5358">24866 14733 358 0,'6'14'40'15,"-1"5"-35"-15,2 9 14 16,0 4 1-16,-2 6-14 16,3 2-4-16,-8 4-2 15,0 0-17-15,0-10-47 0,0-12-142 16</inkml:trace>
  <inkml:trace contextRef="#ctx0" brushRef="#br0" timeOffset="17687.0832">25272 14494 375 0,'2'25'2'0,"2"6"0"0,-4 11 3 16,0 8-4-16,0 0-6 15,0-6-68-15,0-14-108 16</inkml:trace>
  <inkml:trace contextRef="#ctx0" brushRef="#br0" timeOffset="18327.6429">25627 14002 401 0,'-3'-20'5'0,"-1"-1"23"15,3-1 3-15,1 3-5 16,-4 1-12-16,4 4-3 15,-2 3 3-15,1 4-6 0,-1 5-6 16,-2 2-2-16,0 5-6 16,-3 13-6-16,4 11 8 15,-4 6 1-15,1 10-6 16,0 3-13-16,5 0 0 16,1-1 0-16,0-6-7 15,13-4-3-15,2-10-5 0,7-4 2 16,4-8 14-16,1-10 8 15,0-5 5-15,-7 0 8 16,1-5 4-16,-6-12 26 16,-2 1 1-16,-7-3-2 0,-5-4 3 15,-1 3 4-15,0 0-1 16,0 6-31-16,-3 2-1 16,-2 6-2-16,-1 6 0 15,0 2-5-15,3 12 4 16,-1 4-1-16,4 0-17 15,0 0-29-15,7-8-12 16,8-10-23-16,7-1-52 0</inkml:trace>
  <inkml:trace contextRef="#ctx0" brushRef="#br0" timeOffset="18530.7323">25955 13554 406 0,'8'-30'56'0,"4"7"-28"16,7 6 1-16,8 12-22 0,9 5-8 16,5 21-1-16,8 13 0 15,-1 16 1-15,0 20-1 16,-4 14 1-16,-13 14-19 16,-12 5-11-16,-12 3-39 15,-7-6-67-15</inkml:trace>
  <inkml:trace contextRef="#ctx0" brushRef="#br0" timeOffset="19889.9928">21292 15996 289 0,'-12'-5'6'0,"0"-5"15"16,-1 4-13-16,4-1-7 15,-1 0 0-15,0-3-1 16,5 0 6-16,1 1 13 16,3 2 6-16,1-4-20 0,0 2 6 15,0 0 1-15,0 0-9 16,0 0-3-16,5 3 0 15,-3-2-11-15,-1 5 0 16,-1-1-1-16,2 2 5 16,-2 1 2-16,0 1-6 0,0 0-9 15,0 0-19-15,0 0-36 16,0 0 44-16,0 1-39 16</inkml:trace>
  <inkml:trace contextRef="#ctx0" brushRef="#br0" timeOffset="20452.4574">21270 16012 343 0,'-4'-12'6'0,"-5"-2"14"16,2 0-10-16,-2-2-5 16,-2 4-3-16,-2 0 0 15,1 5 0-15,-1 1 4 0,-1 5 0 16,-1 1-6-16,0 0 2 15,1 10-2-15,2 8 0 16,2 4-3-16,0 6-4 16,3 1 1-16,7 1-6 15,0-2 4-15,0-5 4 16,11-1 0-16,5-7-2 16,2-7-6-16,2-4 2 0,5-4 6 15,-3-4 6-15,-1-10 1 16,1-1 2-16,-4-5 0 15,-2 1 2-15,-3-2 3 16,-4 2-5-16,-3-2 1 0,0 0 0 16,-3 6-2-16,-1 1 5 15,1 4-3-15,2 3-1 16,0 7-4-16,2 0-2 16,3 11-4-16,4 4 5 15,-1 5 5-15,4 5-1 0,1 0-3 16,2 0 0-16,-2-3-1 15,1-7-10-15,1-3-40 16,-6-11-41-16,-1-1-58 16</inkml:trace>
  <inkml:trace contextRef="#ctx0" brushRef="#br0" timeOffset="20639.9537">21424 15818 364 0,'-13'-24'20'15,"4"7"35"-15,4 6-32 16,5 4 11-16,0 7-15 0,14 0-19 16,4 7-3-16,4 9 3 15,3 9-1-15,3 7 0 16,1 4-29-16,-4 3-40 16,-1-3-12-16,-3-8-96 15</inkml:trace>
  <inkml:trace contextRef="#ctx0" brushRef="#br0" timeOffset="20999.3326">21871 15844 268 0,'-5'-5'36'15,"-1"-2"26"-15,3 0-19 0,1 0-15 16,2-2-9-16,0-4-6 15,0 3-12-15,9-4 2 16,5 1 0-16,2 0-10 16,0 3-13-16,-1 3-11 0,-3 3-19 15,-4 4-30-15,-6 0-42 16,-2 11 7-16</inkml:trace>
  <inkml:trace contextRef="#ctx0" brushRef="#br0" timeOffset="21124.274">21876 15876 130 0,'-12'33'47'0,"3"-5"26"15,6-4-9-15,3-7-33 0,0-2-15 16,10-8-9-16,4-2-3 16,8-5-5-16,5-3 9 15,3-10-12-15,3-4-37 16,-3-7-84-16</inkml:trace>
  <inkml:trace contextRef="#ctx0" brushRef="#br0" timeOffset="21827.3628">21808 17168 441 0,'-7'0'24'0,"4"-9"11"15,1-7-21-15,2 0-12 16,0-7-2-16,0-4 3 16,3-2-1-16,3 1-2 0,-3-1-10 15,-3 3-8-15,0 1 3 16,-2 7 6-16,-6 4 0 16,-6 4 2-16,1 7 5 15,-4 3 2-15,-1 7 1 0,-2 13 3 16,3 6-3-16,2 9 2 15,1 4-1-15,5 6-2 16,3-3 1-16,6-1-1 16,0-5 0-16,0-2 0 15,9-9-1-15,2-9-13 16,-2-5-1-16,0-8 7 16,0-3 1-16,0-3 9 0,-2-11 0 15,3-3 0-15,0-4 1 16,-3-1-1-16,0-1-2 15,-2 0 2-15,2 3 3 16,-6 3 2-16,1 2 1 0,0 5 4 16,1 2 2-16,-1 5-1 15,1 1-8-15,4 2-1 16,3 0-3-16,1 3-4 16,2 10 2-16,8 3 1 15,-3 5 0-15,4 1 1 16,2 1-1-16,0-3-7 0,-1-3-20 15,3-4-14-15,-6-9-23 16,2-4-91-16</inkml:trace>
  <inkml:trace contextRef="#ctx0" brushRef="#br0" timeOffset="22171.0876">21993 16891 339 0,'-2'-12'6'16,"0"3"14"-16,2 0 1 15,0 2-14-15,7 2-6 16,3 3 1-16,2 2-1 16,4 2 0-16,-1 10-2 15,-3 8 1-15,-2 5 0 0,-3 4 0 16,-7 3 0-16,0-4 1 15,0 0 2-15,0-1 15 16,0-7 5-16,0-2 4 16,7-8 1-16,9-4-9 15,9-6-5-15,2 0-1 16,7-6-3-16,4-8-6 0,0-5-3 16,4-5-14-16,-2 1-22 15,1-4-12-15,-5 1-10 16,-2-1-23-16,-7-2-65 15</inkml:trace>
  <inkml:trace contextRef="#ctx0" brushRef="#br0" timeOffset="22342.9535">22598 16790 198 0,'2'0'95'16,"-2"0"-50"-16,0 0-13 16,0 0-16-16,0 0-1 0,0 1-3 15,0 1-2-15,5 0-9 16,1-2 0-16,2 0-5 15,7 0 7-15,1-7-6 16,2-4-39-16,2-3-28 16,-2-4-85-16</inkml:trace>
  <inkml:trace contextRef="#ctx0" brushRef="#br0" timeOffset="22483.5653">22699 16877 83 0,'-12'25'275'0,"0"-9"-235"15,5-5-8-15,4-4-16 0,3-5-10 16,0-2-2-16,10-3-3 16,9-14 7-16,8-6-10 15,1-7-67-15,5-8-104 16</inkml:trace>
  <inkml:trace contextRef="#ctx0" brushRef="#br0" timeOffset="23155.3772">23006 16495 130 0,'0'7'269'0,"3"3"-252"16,4-2-19-16,3 5 3 15,0 3 0-15,7 4 1 16,0 1-1-16,2 2-1 0,-2 0 0 15,0 0 0-15,-2 1 0 16,-1-6 0-16,-4-2 0 16,-3-6-1-16,-4-1 1 15,2-5-2-15,-3-3 2 16,-2-1 2-16,0-3 2 16,-2-6 0-16,-4-5-5 0,-5-7-4 15,1-3 4-15,-2-1 1 16,4 0 1-16,-1 2 0 15,4 0-1-15,0 5 4 16,5 2 0-16,0 5-4 16,5 1 0-16,2 1 0 15,5 3 0-15,5 4 2 0,0 2-2 16,1 0 0-16,2 13-1 16,0 1 0-16,-2 4 1 15,-2 0-3-15,-3 0 3 16,-3-4 1-16,-1 0-1 0,0-6 2 15,-3-3-2-15,-3-2 0 16,1-3 0-16,-4 0 1 16,0 0 2-16,0-7 1 15,-2-4-3-15,-5-3-1 16,-6-2 1-16,4-7 0 0,0 0 6 16,2-4 5-16,3 0-2 15,4 0-7-15,0 2-1 16,4 4 2-16,9 3-1 15,1 4-1-15,6 3-1 16,1 6 1-16,0 5 0 16,6 0-1-16,-1 7-2 15,1 9 0-15,-4 2 1 0,3 5-2 16,-7-1-1-16,-4 1-20 16,-1-3-9-16,-1-1-19 15,-3-6-42-15,2-7-45 0</inkml:trace>
  <inkml:trace contextRef="#ctx0" brushRef="#br0" timeOffset="23889.7064">23737 16375 309 0,'3'-15'69'0,"-1"-1"-22"16,-2-2-24-16,-3 2-7 15,-3 6-4-15,3 0-7 16,-3 3-3-16,4 4-1 15,-1 3-1-15,1 0-1 16,-2 7-5-16,3 8-9 16,1 7 8-16,0 3 1 0,0 4 4 15,10-2 1-15,5-5-5 16,-1-4-4-16,2-1 6 16,4-7 0-16,-2-5 0 15,2-3 2-15,-3-2 4 0,0 0 1 16,-3-9-3-16,-3-1 1 15,-5-5 2-15,-1 1 1 16,-5-2 3-16,0-2 0 16,-5-1-3-16,-5-1 1 15,0 4-2-15,-6 0-3 16,1 5-6-16,-1 6-5 0,0 1-4 16,-1 4 6-16,1 0 8 15,0 2 1-15,4 3 1 16,3 2-1-16,-2-1 0 15,5-2 0-15,3-1-1 0,-1-2 1 16,4-1 1 0,0 0-5-16,0-3 3 0,7-6 5 15,3 0 2-15,0-2-3 16,3 1 0-16,1-2 1 16,2 1 1-16,1 0 1 15,0 3 0-15,0-2-2 0,3 4-3 16,1 2 0-16,2 2-1 15,3 2 0-15,1 0-1 16,0 3-3-16,-1 8-3 16,1 3 0-16,-2 3 1 15,-5-2-2-15,-4-1 3 0,-1 1 4 16,-3-6-1-16,-5-1 2 16,-1-2 2-16,-4-4 10 15,0-2 11-15,-2 0 2 16,0 0 10-16,3-5 4 15,-3-8-11-15,2-3-8 0,-2-5-13 16,2-4-2 0,1-6-3-16,-1 1-2 0,3-2-2 15,3 3-16-15,1 2-13 16,1 5-14-16,5 4-6 16,2 3-25-16,2 5-79 0,0 5-76 15</inkml:trace>
  <inkml:trace contextRef="#ctx0" brushRef="#br0" timeOffset="24249.0572">24385 16125 242 0,'5'3'41'0,"1"-1"6"15,-1-1-27-15,0-1 1 16,1 0 1-16,-2 0 5 16,3-5-10-16,-2-8-10 15,4 0-6-15,0-4 1 16,-2-4-2-16,0 0 1 15,-2-4 1-15,-3 2-1 0,1 2-1 16,-3 0-1-16,0 4 1 16,0 2-1-16,-5 7 0 15,-2 1 5-15,-1 7-8 16,-5 0-6-16,-3 0 1 16,-2 10 3-16,-5 6-1 0,1 8 6 15,2 0 0-15,6 0 0 16,3 5 0-16,9 0-3 15,2-2-2-15,11-4 7 16,8 0 23-16,8-4-22 16,8-6-2-16,5-2 2 15,4-9 3-15,2-2-4 0,0-9-27 16,1-8-46-16,-6-10-113 16</inkml:trace>
  <inkml:trace contextRef="#ctx0" brushRef="#br0" timeOffset="24561.5274">24760 15505 237 0,'-12'15'65'16,"2"4"-53"-16,0 10-6 15,3 10 10-15,-3 11-2 16,5 9-9-16,5 5-2 16,0 4 2-16,4-5 1 0,14-6 5 15,7-11 8-15,6-10 4 16,6-10 2-16,6-8-3 16,2-10-12-16,5-4-9 15,-1-4 0-15,0-1-5 16,-3-13-24-16,-2-5-20 15,-3-9-40-15,-9-4-76 0</inkml:trace>
  <inkml:trace contextRef="#ctx0" brushRef="#br0" timeOffset="25420.8508">25242 15719 232 0,'3'0'56'0,"1"-3"-27"0,-1-4-7 16,4-2-14-16,0 0 3 16,1-1-4-16,-1-1 3 15,0-2 4-15,-2-1 4 16,-3 0-1-16,-2-3-15 16,0 0-2-16,0-5 1 15,-2 3 11-15,-8 1 2 16,-1 4-16-16,-4 3 0 0,-2 5 2 15,0 6-2-15,-4 0 2 16,0 15 0-16,-5 6 0 16,6 8-1-16,-1 6 0 15,1 3 0-15,5 3-1 16,5-3-2-16,3-5-7 0,5-2-1 16,2-6-5-16,0-6 9 15,4-6 5-15,3-6 2 16,1-3-3-16,4-4-1 15,-2 0 3-15,5 0 5 0,-3-10 10 16,1 0 5-16,-2-2 0 16,1-3-2-16,3 1-7 15,-3 0-1-15,2 3 0 16,-2-2 1-16,1 1-5 16,1 1-2-16,-2 2 0 15,3 0-2-15,-5 4 0 0,2 0 0 16,-2 3 0-16,-1 0-1 15,-2 2 0-15,0 0 0 16,2 7-2-16,0 4 1 16,1 7 5-16,3 1-1 15,1 5 3-15,0 2-2 16,-2-1-2-16,-2 0-1 0,2-4 1 16,-4 1 0-16,3-4-1 15,-3-4-6-15,-1-3-39 16,0-4-20-16,-2-7-90 15</inkml:trace>
  <inkml:trace contextRef="#ctx0" brushRef="#br0" timeOffset="25936.4796">25648 16066 393 0,'-6'0'70'0,"0"-4"-40"15,1-6-11-15,1 1-6 16,4-8-8-16,0 3-3 0,0-5-3 15,7-1 0-15,5-2-10 16,2-3 2-16,1 6 1 16,0 1 6-16,-2 5 1 15,3 6 4-15,1 7-2 16,-5 3-4-16,-4 16-4 16,0 9 3-16,-6 8-4 0,-2 3-4 15,0 1-4-15,-8-1 5 16,0-10 2-16,-3-5 8 15,4-6 1-15,-1-7 1 16,3-4 5-16,3-4 3 16,2-1 3-16,0-2 13 15,0 0 6-15,11 0-11 0,5-7-5 16,6-2-7-16,2-4-6 16,7 0 1-16,1-2-3 15,-1 1 1-15,-2-2-1 16,-2 2-2-16,-5-4-20 0,-4-4-34 15,-6-2-32-15,-3-3-144 16</inkml:trace>
  <inkml:trace contextRef="#ctx0" brushRef="#br0" timeOffset="26139.5894">26125 15668 258 0,'1'-7'211'15,"1"3"-160"-15,-2 2-24 16,2 2-23-16,1 7-9 16,-2 12 3-16,3 4 2 15,-4 7 0-15,2 8 0 0,-2 4-7 16,0-2-46-16,0-8-33 16,0-7-91-16</inkml:trace>
  <inkml:trace contextRef="#ctx0" brushRef="#br0" timeOffset="27389.531">26287 15184 184 0,'-3'-5'14'0,"2"-4"28"16,1 2 2-16,0-2 2 15,0-2-11-15,0 1-3 16,0 1-7-16,0-2-8 15,0 4-5-15,0-1-5 16,0 1-2-16,0 5-3 0,0-1-2 16,-2 3 2-16,-3 0-3 15,-1 8-3-15,-1 6 1 16,0 2 3-16,0 3-1 16,0 3 1-16,1-1-1 0,3-3 1 15,1-1 0-15,0-4-1 16,2-2-5-16,0-4 2 15,0 0-1-15,0-1 2 16,2-3-2-16,2 0 1 16,1-1 1-16,-2-2-1 15,3 0 4-15,1 0 7 0,-3-2 6 16,-1-3 0-16,3 2-2 16,-3-2-6-16,-1 1 8 15,-2 2-6-15,2-1-1 16,-2 1-4-16,0 0 0 15,0 2-3-15,0-2 1 16,0 2-5-16,0 0 2 0,0-2 2 16,0 2 5-16,0 0-4 15,0 0-2-15,0-2 1 16,0 1 1-16,0 1 3 16,0-4-2-16,0 1 0 0,0 1 1 15,0-4 1-15,0 1-1 16,1 0 1-16,-1-4-2 15,0 0 3-15,0 0 0 16,0-1 3-16,0-1 0 16,0 2-1-16,0 2-1 15,0 1-3-15,0 1 0 0,0 5-2 16,0 0 0-16,0 0-2 16,0 13-7-16,0 4 5 15,-1 8 3-15,-6 5 0 16,-2 6 1-16,-2 2 1 0,0 3-1 15,1-4 0 1,0-1 1-16,3-6-1 0,2-6 0 16,1-5 1-16,4-4-2 15,0-7 0-15,6 0 0 16,7-7-2-16,6-1-1 16,6 0 8-16,4-3-4 0,2-6-2 15,-3-6 4-15,-1 3-1 16,-2 0 1-16,-7-1-2 15,-4 2 0-15,-3 1 0 16,-5 1 1-16,-1 2 0 16,-5-1-2-16,0 1-6 0,0 0 1 15,-5 2-8-15,-2 0-3 16,0 1 2-16,-1 2 13 16,3 0 4-16,1 2-3 15,2 0 1-15,1 0 0 16,1 0 0-16,0 0-1 0,3 9-3 15,7 7 6-15,11 2 12 16,2 7-2-16,3 4-5 16,0-1-3-16,2 3-4 15,-4-5 1-15,0-4-9 16,-7-8-17-16,-4-5-20 0,-3-9-50 16,-4-5-69-16</inkml:trace>
  <inkml:trace contextRef="#ctx0" brushRef="#br0" timeOffset="27623.8781">26364 14979 364 0,'-7'-18'66'16,"7"5"-13"-16,0 5-23 15,14 6-27-15,8 2-4 16,12 6 3-16,8 13-2 0,9 10 1 15,6 13 1-15,3 10 0 16,-4 9 1-16,-8 10-5 16,-10 6 2-16,-12 5-2 15,-11 2 2-15,-15 0-15 16,-5-2-39-16,-22-7-68 0</inkml:trace>
  <inkml:trace contextRef="#ctx0" brushRef="#br0" timeOffset="29576.8675">26871 12435 377 0,'-7'0'149'0,"1"-10"-143"0,0 2-4 15,5 5-3-15,1 3-3 16,0 0-7-16,3 2-6 15,6 9 16-15,2 5 2 16,0 5-1-16,4 6 0 16,2 7 1-16,3 5-1 0,-1 4 0 15,3 9 0-15,3 3 0 16,1 8 0-16,1 5 0 16,8 6 1-16,3 7-1 15,3 8 1-15,8 4 1 16,2 3-1-16,5 5 0 0,0 4-1 15,1 4 0-15,1 4 0 16,-2 3 1-16,-1 1-2 16,-1 1 2-16,-2 2-1 15,2-3 0-15,-2-1 0 16,0-5 1-16,-3-4-1 16,1-7 0-16,-1-12 0 0,-2-3 1 15,-3-7-1-15,-5-5 1 16,-3-9 0-16,-4-4-2 15,-5-7-1-15,-6-11-41 16,-7-7-27-16,-8-12-62 16,-3-18-72-16</inkml:trace>
  <inkml:trace contextRef="#ctx0" brushRef="#br0" timeOffset="30592.4333">27989 12739 251 0,'2'-6'6'0,"0"-4"-6"15,-2-1 1-15,0-1 1 0,0-3-1 16,-4 1 30-16,-7 0-5 15,-3-2-2-15,-5 0-9 16,0-4-9-16,-3 6-3 16,-1-4 1-16,0 6-2 15,-2 3 0-15,1 5-1 0,1 4 5 16,-3 6 1-16,-4 9-5 16,1 9-1-16,3 2-2 15,-1 6 2-15,2 4-2 16,3 0 1-16,4 1 0 15,5 1 0-15,6-1-1 16,4-7 0-16,3 0 0 0,0-8 0 16,5-6-4-16,10-9-2 15,6-3-1-15,2-4 5 16,3-5-10-16,-1-7-12 16,-6-1 12-16,-1-3 10 0,-5 0 7 15,-4-1 13-15,0 3 11 16,-2-4-5-16,5 1-5 15,1 1-3-15,-1-2 0 16,2 2-5-16,-4 3-2 16,0 1 0-16,-3 1 2 15,-2 2 2-15,-2 4-3 0,-1 3 0 16,-2 0 0-16,2 2-5 16,3 0-4-16,2 4-5 15,4 7 3-15,3 3 6 16,6 5-2-16,8 3-2 15,-1 4 0-15,5 1-1 16,0 2-31-16,-1-3-26 0,-4-1-32 16,-3-8-77-16</inkml:trace>
  <inkml:trace contextRef="#ctx0" brushRef="#br0" timeOffset="30795.5328">28375 12817 430 0,'6'0'46'16,"-1"0"-39"-16,0 10-12 15,2 6 5-15,2 5 1 16,4 4 0-16,-1 1 0 16,3-1 0-16,1 0-4 15,0-8-46-15,-3-10-50 16,-3-7-104-16</inkml:trace>
  <inkml:trace contextRef="#ctx0" brushRef="#br0" timeOffset="31076.7638">28488 12393 457 0,'5'-16'6'0,"2"-4"-4"15,5-1 0-15,3 1-2 16,7-2-7-16,3 3-5 0,2 1-7 15,-1 1-14-15,-4 2-36 16,-5 5-92-16</inkml:trace>
  <inkml:trace contextRef="#ctx0" brushRef="#br0" timeOffset="31248.6212">28588 12452 209 0,'-7'17'34'0,"2"-2"20"16,5-5-33-16,0 0-5 0,2-7-8 16,7-3-1-16,9 0-2 15,6-11 5-15,3-8-8 16,7-8-45-16,0-7-84 16</inkml:trace>
  <inkml:trace contextRef="#ctx0" brushRef="#br0" timeOffset="31920.4542">28963 11968 274 0,'3'0'118'16,"1"0"-97"-16,3 0-23 15,1 2 4-15,7 11-2 0,1-2 1 16,4 10-1-16,-1-1-1 16,-1-1 1-16,-4 2-1 15,1-2-4-15,-6-3-5 16,-4-6 6-16,0-3 0 16,-5-4-1-16,0-3 1 15,0 0 8-15,-7-5 1 0,-1-9-5 16,-1-4 1-16,-2-3-1 15,4-4 4-15,1 0 7 16,1-3-3-16,5 7-7 16,0 1-1-16,0 0 1 15,4 5 3-15,3 3-4 0,1 0-3 16,4 6 5-16,0 3-1 16,-1 3-1-16,2 0 0 15,-1 3-1-15,-1 12-2 16,0 0 2-16,2 7 0 15,-5-1 1-15,3 1-2 0,-4-7-2 16,-1 1-1-16,-3-7 4 16,3-3-2-16,-6-3 2 15,0-3 2-15,0-4 4 16,0-9-4-16,-4-4 0 16,-1 1 3-16,-1-8 9 0,2-2 3 15,3-2-3-15,1-2-7 16,0-3-4-16,0 6 1 15,0 1-3-15,3 5 0 16,7 5-3-16,-2 6 6 16,6 10-2-16,6 0-1 15,-1 0-1-15,3 12 1 0,4 6-3 16,1 7 1-16,-4 1-2 16,-1 3-6-16,-1 2-9 15,-3-7-15-15,1-2-22 16,2-9-57-16,-1-5-21 15</inkml:trace>
  <inkml:trace contextRef="#ctx0" brushRef="#br0" timeOffset="32670.3981">29681 11554 336 0,'-6'-7'44'0,"-1"4"-37"16,0 1 4-16,-2 2-8 16,2 0-2-16,1 7-1 0,-1 9-3 15,0 6 3-15,2 1-1 16,-1 6 1-16,0-1 0 16,4-1 0-16,1-4-1 15,1-4 0-15,1-6-3 16,13-6-3-16,5-3-1 0,8-4 11 15,0-4-4-15,3-8-45 16,1-6-22-16,-6-4-1 16,-1 1 47-16,-9-2 13 15,-5 0 22-15,-5 3 23 16,-5 2 24-16,0 4-7 0,-5 1-16 16,-8 5-16-16,-1 1-9 15,-4 1-6-15,-2 1-3 16,-1 3-2-16,-3 2-1 15,-1 0 1-15,-2 0-1 16,-2 0 1-16,5 0-2 16,0 0 1-16,6 0 1 0,7-2 0 15,3 1 16-15,3 1-1 16,5-2-10-16,0 0-3 16,0 0-2-16,0 0 8 15,0-1-4-15,5-1-2 0,5-3 0 16,4 2 3-16,4-2-2 15,4-1-2-15,2 1-2 16,7-2 0-16,-2 0 0 16,1 2 1-16,1 4-1 15,-4 3 0-15,0 0-2 16,-3 0-2-16,-4 12-10 0,-6 4 0 16,-1 2 7-16,-1 0 3 15,-5 0 3-15,-2 0 1 16,-1-6 0-16,-1-1 1 15,1-6-1-15,-2-1 0 16,0-4 3-16,-2 0 23 0,0-7 9 16,0-8-17-16,0-2-3 15,0-7-4-15,2 0 1 16,1-5-8-16,1-2-1 16,-1-1-3-16,1 4-5 15,1-1-21-15,3 6-21 0,-1 1-23 16,-2 5-49-16,2 0-182 15</inkml:trace>
  <inkml:trace contextRef="#ctx0" brushRef="#br0" timeOffset="33076.6359">30174 11330 371 0,'7'-2'16'0,"2"-9"0"0,4 3-12 16,-1-7-4-16,3 2 1 15,-1 0 0-15,-3-2-7 16,-3-3-10-16,-3 2 5 16,-2 2 1-16,-3 2 3 15,0-3 1-15,0 5 1 0,-7 0 2 16,-4 7 13-16,-3 1-8 15,-1 2-6-15,-1 0-8 16,-2 5 9-16,1 10 3 16,0 3 0-16,5 7-2 15,-1 7 1-15,2 3-1 0,3 1 1 16,4 2 1-16,4-3-2 16,0-5 0-16,12-6-1 15,7-6-1-15,5-10 21 16,8-2-9-16,5-6 3 15,2-4-8-15,4-10-3 16,1-5-37-16,-2-10-99 0</inkml:trace>
  <inkml:trace contextRef="#ctx0" brushRef="#br0" timeOffset="33467.2153">30465 10634 334 0,'-9'0'11'0,"-3"0"-10"15,-1 8-2-15,1 8-4 16,-3 12 0-16,4 4 4 15,3 7-3-15,0 6 0 0,4 2 4 16,4 2-2-16,0 1-1 16,2 0 1-16,11-4-3 15,3-1 21-15,6-4 10 16,3-3-3-16,6-5-6 0,3-1-8 16,1-7-4-16,1-3-7 15,3-10 2-15,0-5 4 16,0-7-1-16,-2 0-3 15,-1-8 1-15,4-7-13 16,-2-1-23-16,-4-3-22 16,-5-3-50-16,-4 2-82 15</inkml:trace>
  <inkml:trace contextRef="#ctx0" brushRef="#br0" timeOffset="34342.1419">30892 10770 403 0,'0'0'33'15,"-1"-2"-11"-15,1-4-11 16,0 1-10-16,0 2 1 16,0-2-4-16,0-1-2 15,0 2-4-15,1-1 0 0,1 1 5 16,0-1 4-16,-2 0 0 15,0 1-1-15,0-4 0 16,-2 0 3-16,-5 1 2 16,-2-2-2-16,-4 0 0 15,1 1-2-15,-4 2 0 16,-2 2-3-16,-2 4 1 0,-2 0-6 16,1 11 1-16,0 7-1 15,-1 3 2-15,3 4-3 16,0 7 3-16,7 1 3 15,4-1 0-15,5-3-4 16,3-3-11-16,1-5-6 16,11-7 5-16,-2-4 12 0,5-7 3 15,-1-3 9-15,0 0 14 16,-1-3-8-16,1-8-4 16,-1-2 9-16,-4-3-3 15,-1 2-5-15,2-3 2 16,-1 3-3-16,-2 0 3 15,-2 2-1-15,0 1-5 0,1 3-4 16,-2 0-1-16,1 3 2 16,-3-1-2-16,0 2 1 15,-1 2-1-15,-1 0 0 0,2 0-1 16,-2 2 1-16,0 0 0 16,2 0-4-16,1 10-11 15,3 7 13-15,1 4 4 16,0 5-2-16,4 3 0 15,2 0 0-15,-1-1 1 0,1-1-1 16,-1-6 0 0,-1-1 1-16,0-4-1 0,-4-5 0 15,-2-4 0-15,1-3 1 16,-3-3-1-16,-1-1 1 16,2 0 16-16,2 0 9 15,-1-7-4-15,3-4-7 16,-1-3-4-16,3-4-7 0,2-3-3 15,-1-1-1-15,0-1-7 16,1 0-18-16,1-2-23 16,0 1-26-16,-3 1-84 15</inkml:trace>
  <inkml:trace contextRef="#ctx0" brushRef="#br0" timeOffset="35935.8519">31196 10722 165 0,'0'0'57'16,"0"0"-19"-16,0 0-27 15,0 0-8-15,0 0-3 0,0 0-2 16,0 0 1-16,0 0 0 15,0 0 13-15,0 0 19 16,0 0 3-16,0 0-3 16,-2 0-3-16,2 0-5 15,0-2-10-15,-1 2-2 16,-1-2 2-16,0 0-1 0,0 0 5 16,1 0-6-16,1 1-3 15,0-2-3-15,0 3-2 16,0-3 3-16,-2 2-4 15,2-1 0-15,-3-1 1 16,3 1 0-16,-2-2 1 0,1 3 2 16,1-2-1-16,-2 1-3 15,2 1-1-15,0 1-4 16,0 0-5-16,0 0 0 16,0 0 4-16,0 0 1 15,0 0 3-15,0 0-2 0,-2 0 4 16,2 0-1-16,0-2-1 15,-2 0 2-15,2-1 2 16,-3-1 1-16,3 1-2 16,0-5 1-16,0-1-2 15,5 1-5-15,7-2 0 16,1 2 6-16,2 1-3 0,-1 3-4 16,0 4-4-16,1 0 0 15,-4 10 2-15,-4 8 0 16,-3 4 1-16,-2 7 4 15,-2 3 1-15,0 3 0 16,-10 1 0-16,1-2 0 0,4-6-4 16,0-6-3-16,1-4 8 15,3-9-1-15,1-8 0 16,0-1 2-16,0 0 9 16,3 0-1-16,9-7-4 15,3-4-6-15,3-1 0 0,5-1-18 16,-1 1-16-16,-3-4-19 15,1-4-44-15,-4-1-172 16</inkml:trace>
  <inkml:trace contextRef="#ctx0" brushRef="#br0" timeOffset="36107.7249">31535 10642 327 0,'4'15'69'0,"-2"0"-61"0,1-1 6 16,2 4-6-16,5-2-5 16,-1 0-5-16,-1-6-23 15,0-9-89-15</inkml:trace>
  <inkml:trace contextRef="#ctx0" brushRef="#br0" timeOffset="36623.3414">31754 10179 416 0,'0'0'28'0,"0"0"-17"0,0 4-16 16,0 12-11-16,-1 6 14 16,-5 6 3-16,-1 2-1 15,1 1 0-15,4-3 1 16,1-5-2-16,1 1 1 16,0-10-1-16,1-5 0 0,7-4-1 15,5-3-3-15,3-2 3 16,5 0 3-16,3-7-3 15,-2-5 6-15,3-3-2 16,-6-1 0-16,-2-2-2 16,-5 0 1-16,-5 2 3 15,-4-1 6-15,-3 2 1 0,0 2 4 16,0 5-5-16,0 1 2 16,0 5-4-16,0-2-2 15,0 4-5-15,0 0-2 16,0 0-1-16,5 11-7 15,3 5 6-15,5 6 3 0,1 4 0 16,4 3-1-16,0-1 1 16,0-1-1-16,0-8-15 15,-3-2-31-15,-5-9-7 16,-1-8-74-16</inkml:trace>
  <inkml:trace contextRef="#ctx0" brushRef="#br0" timeOffset="36873.3742">31836 9745 464 0,'12'-10'4'15,"8"1"14"-15,10 8-13 0,13 1-6 16,6 14 2-1,12 14-2-15,4 12 0 0,-1 8 0 16,-5 14 0-16,-6 8 0 16,-12 4-1-16,-14 5-41 15,-8 2-4-15,-16-1 19 16,-3-2 9-16,-8-3-29 0,-13-4-71 16</inkml:trace>
  <inkml:trace contextRef="#ctx0" brushRef="#br0" timeOffset="37904.5206">28958 14011 462 0,'-8'-4'17'16,"-9"-6"-14"-16,0 0-3 0,-2 7 0 15,2 1-1-15,-3 2-6 16,0 0 2-16,2 0-4 16,0 0-7-16,4 0-14 15,1 4-15-15,1-3-19 0,5-1-9 16,1 0 17-16,0 0 45 16,4-1 35-16,2-5 73 15,0-1-30-15,0-2-31 16,0 2-16-16,2 2-10 15,4 0-3-15,-2-3 4 0,-1-1-6 16,3 2-3-16,-1 2-1 16,-2-2 0-16,1-2-1 15,0 2 1-15,-2-2-1 16,0 0 0-16,-1 0 2 16,-1 2-1-16,0 1-1 15,0 1 5-15,-5 0-2 0,-3 3 1 16,-2 2-4-16,-2 0 0 15,-3 0 0-15,-4 0 0 16,4 7 1-16,-2 4-2 16,3 5 1-16,-1 4 1 15,1 8-2-15,2 8 1 0,-3 3 0 16,3 4 0-16,1-2 0 16,6-6 0-16,1-1 0 15,4-7-2-15,0-6 1 16,11-6-2-16,2-8 0 15,-1-4 2-15,5-3 1 0,-4 0 1 16,6-8 2-16,-5-3-2 16,-1-3-1-16,-3-2 0 15,-3-2-2-15,-3-2 2 16,0-1 2-16,-2 1 0 16,1-1 6-16,-1-4 8 15,7 5-3-15,-4 1-1 0,2 3-7 16,3 1-3-16,-5 4-1 15,2 4-1-15,-4 4-1 16,3 3 0-16,0 0-5 16,1 12 4-16,0 4 0 0,0 4 1 15,2 3 2-15,3 0-4 16,1 1-19-16,3-8-10 16,4-6-12-16,-1-4-12 15,3-6-85-15</inkml:trace>
  <inkml:trace contextRef="#ctx0" brushRef="#br0" timeOffset="38560.7046">29235 14061 235 0,'0'8'47'0,"0"-2"-41"15,0 1-2-15,0 0-1 16,0-3-1-16,0 1-2 16,0-1 0-16,0-1 0 15,2-3 0-15,-2 2 0 16,1-2 1-16,-1 0 12 0,0 0 1 15,0 0-6-15,0 0 4 16,0 0-6-16,0-4-4 16,0-3-4-16,0 2-10 15,0 0-7-15,0 1-11 16,0 1-17-16,-1-1 35 16,-1 2 15-16,0-2 35 0,0 1-4 15,2 1-5-15,-1-1-1 16,-1-1-6-16,0 0 4 15,2-1 2-15,0 0-5 16,0-1-9-16,0-2-3 0,4-1 1 16,4 0-9-16,5-2-3 15,1 2-2-15,6 2-1 16,1 7 5-16,-2 0-5 16,3 5 2-16,-5 11-3 15,-2 8 1-15,-3 2 1 16,-2 3 1-16,-5 0 1 0,-3-1-3 15,-2 0-3-15,0-4-3 16,0-3 4-16,-2-1 0 16,-2-6 4-16,1-1 1 15,3-5 0-15,0-2 1 0,0-3 2 16,3-3 1 0,11 0 2-16,5-10 3 0,6-5-10 15,6-4 4-15,1-4-11 16,4-2-22-16,-4-4-23 15,-3-5-35-15,-6 0-154 0</inkml:trace>
  <inkml:trace contextRef="#ctx0" brushRef="#br0" timeOffset="38795.3316">29569 13723 439 0,'-4'-5'43'0,"4"-5"-3"15,0-5-23-15,4 1-10 0,11-2-8 16,4-4-2-16,8-1 4 16,4-6-5-16,3 0-14 15,3 2-14-15,-6 0-8 16,-1 4-39-16,-8 1-74 15</inkml:trace>
  <inkml:trace contextRef="#ctx0" brushRef="#br0" timeOffset="38982.8095">29790 13625 231 0,'0'9'62'0,"0"-7"-16"16,0 0-30-16,11-2-1 15,3 0 5-15,10-9 4 16,3-7-16-16,5-4-11 16,0-5-23-16,-1-3-69 15,-4-4-113-15</inkml:trace>
  <inkml:trace contextRef="#ctx0" brushRef="#br0" timeOffset="39607.7823">30061 13235 411 0,'0'-9'21'0,"0"1"10"16,0 4-18-16,0 0-9 15,7 4-7-15,6 0 3 16,3 11 0-16,6 7-1 16,1 3 1-16,0 6 0 0,0 0 0 15,-1-7-2-15,-2 2 1 16,-6-7-7-16,-5-6 0 15,-1-3 2-15,-5-2 2 16,-3-2 0-16,-1-2-1 16,-9 0 6-16,-4-2 2 15,-3-8-1-15,0-1-1 0,-1-6 2 16,2-2 6-16,1-5-2 16,5-1-4-16,3-1-3 15,2 5-1-15,2-1-3 16,3 7-3-16,0 2 2 0,3 2 1 15,5 4 6-15,3 3 0 16,5 3-1-16,2 1-2 16,2 0 0-16,2 8-1 15,-3 3 2-15,-1 2-1 16,-2 1 0-16,0-2 1 16,-5-4 0-16,-4 2 0 0,1-6 0 15,-3-2 0-15,-3-2 0 16,-2 0 2-16,0-6-1 15,0-5-10-15,-7-4-10 16,-3-3 13-16,1-4 7 16,-1-2 3-16,2-2 3 0,4-1 7 15,3 2-4-15,1 3-7 16,0 0-1-16,8 4-2 16,2 6 3-16,-1 1-3 15,4 7 0-15,-1 4 0 16,0 0-2-16,0 7-2 0,2 8 1 15,-1 1 1-15,1 3 4 16,2-1-2-16,0-4 0 16,4-3-4-16,-3-4-36 15,0-7-61-15,-1-1-118 16</inkml:trace>
  <inkml:trace contextRef="#ctx0" brushRef="#br0" timeOffset="40060.8578">30575 12845 356 0,'-4'-10'17'0,"1"2"1"16,0 0-1-16,3 3-9 16,0 3 1-16,0 0-3 15,0 2-4-15,0 0-3 16,0 4-7-16,0 7-1 0,0 3 8 15,-2 4 0-15,2 7 2 16,0-2-1-16,0-1 0 16,2 1 0-16,8-2-1 15,0-5-2-15,5-5-1 0,1-2 2 16,-1-6 0-16,2-3 2 16,0 0 5-16,0-2 3 15,0-8-4-15,-2-3-3 16,0-1 2-16,-3-4-2 15,-5 0 0-15,1 0 1 16,-8 1 0-16,0-1-1 0,0 1 5 16,-11 3 2-16,-3 4-1 15,-3 4-1-15,-2 1-5 16,-1 5 0-16,0 0 2 16,1 3-5-16,2 9 2 15,5-4-17-15,1 3-15 0,6 0-13 16,5-4-24-16,0-4-51 15,11-3-12-15</inkml:trace>
  <inkml:trace contextRef="#ctx0" brushRef="#br0" timeOffset="40388.9709">30787 12777 336 0,'0'-10'43'0,"2"3"12"16,-2 0-32-16,1 0-10 15,5 2-10-15,1 1-2 16,7 4-2-16,0 0-5 0,5 0-9 16,2 2-3-16,0 7-2 15,0 0-3-15,-4 0 9 16,0 2 8-16,-7-5 3 16,1 2 3-16,-4-5-2 15,-3-1 5-15,-1-2 19 0,-3 0 26 16,0 0 1-16,0-7-15 15,0-4-10-15,0-1-6 16,0-3-7-16,0-3-5 16,-1-1-4-16,1-1-2 15,0 3-3-15,0-3-18 0,0 2-26 16,0 4-17-16,5 1-12 16,3 1-65-16,6-1-50 15</inkml:trace>
  <inkml:trace contextRef="#ctx0" brushRef="#br0" timeOffset="40857.6737">31199 12635 328 0,'2'0'50'16,"0"0"-12"-16,1 0-21 15,1-3-8-15,0-4-5 16,2-4-3-16,1 0 0 16,-4-1 1-16,2-4-7 0,-1 2-2 15,-3-4 6-15,1 0 1 16,-2-2 1-16,0-1 1 16,0 1 2-16,0-1-3 15,0 1 0-15,0 4-1 16,0 3 0-16,0 3 1 0,0 3-2 15,-2 5 0-15,-3 0-7 16,-2 2-10-16,0 0 0 16,-6 2 11-16,-1 7 4 15,1 4 0-15,-1 2 0 16,4 5-1-16,0-2 4 16,8 3-2-16,2 1 1 15,2-3 2-15,15 1 9 0,3-2-11 16,1-2 4-16,4-2 4 15,2-1-8-15,2-5 3 16,0-4-3-16,-2 0 0 0,3-4 2 16,-3 0-10-16,-2-11-44 15,-2-7-94-15</inkml:trace>
  <inkml:trace contextRef="#ctx0" brushRef="#br0" timeOffset="41185.8017">31544 11949 374 0,'-5'-8'14'16,"-2"2"22"-16,-2 3-12 15,0 3-16-15,-2 0-6 16,-1 9-3-16,-3 11 2 0,1 7-2 16,4 8 1-16,4 6 1 15,4 5-1-15,2 1 2 16,7 3 0-16,9-3-2 16,8-4 0-16,4-8-3 15,8-5-1-15,5-8 0 16,2-8 6-16,3-7 0 0,-4-7-48 15,0 0-62-15,-4-16-115 16</inkml:trace>
  <inkml:trace contextRef="#ctx0" brushRef="#br0" timeOffset="42013.8524">31909 12048 344 0,'-4'0'15'0,"3"-10"-6"16,-1 0 3-16,-2-2-8 15,1 0-2-15,-1-2 2 16,-2 0-4-16,3-1 1 16,-4-2-1-16,-2 6 1 15,-1-2-1-15,-2 3 2 16,-2 4 0-16,-2 3-2 0,-4 1 0 16,-3 2-2-16,5 0-1 15,-4 7 1-15,4 7 2 16,2 4-1-16,0 5 0 15,5 2 0-15,4 0 0 0,2 2 0 16,5-1-2-16,0-5 0 16,5-4-1-16,8-3-5 15,4-5-2-15,3-5 7 16,4-4 8-16,-1 0-3 16,5-4-1-16,-4-3-15 15,-4-1 2-15,-3-2 13 0,-3 1 9 16,-2 1 23-16,-5-3 4 15,2 0-6-15,-2 0-6 16,0 1-5-16,0-1 0 16,-2 2-10-16,2-1-5 15,-4 3-1-15,-1 1-2 16,0 3 2-16,-2 2 0 0,0 1-2 16,1 0-3-16,5 1-7 15,-3 11 1-15,2 4 6 16,7 3 0-16,-2 8 2 15,2 7 0-15,5 5-2 0,-3 0 0 16,2 1-4-16,-2-3 1 16,5 0 3-16,-7-6 0 15,3-2 2-15,-3-8 0 16,1-3-31-16,-2-4 39 16,-3-7-5-16,4-5 1 15,-4-2 10-15,3-5 2 0,-2-8 2 16,2-5-3-16,-2 0 2 15,0-5 2-15,-4 0-9 16,1-2-8-16,1 2-3 16,-4-1-6-16,1 3-14 0,2 3-3 15,-5-1-11-15,-1 5-12 16,0-4-64-16,0 4-135 16</inkml:trace>
  <inkml:trace contextRef="#ctx0" brushRef="#br0" timeOffset="42263.8531">32270 12064 259 0,'5'0'156'15,"0"0"-108"-15,1 0-25 16,2 1-20-16,-1 9-3 0,5 6-2 16,-1 8 2-16,0 2-1 15,1 3 1-15,3 1-3 16,-3-1-20-16,3-3-18 16,-3-4-24-16,0-8-68 15</inkml:trace>
  <inkml:trace contextRef="#ctx0" brushRef="#br0" timeOffset="42545.0525">32484 11692 467 0,'7'-1'46'0,"1"-1"-19"15,6 2-24-15,-2 0-3 16,6 7 0-16,1 5 0 16,1 2 0-16,-1 5-2 15,-5-6-37-15,-2 4-20 16,1-5-29-16,-8-7-75 0</inkml:trace>
  <inkml:trace contextRef="#ctx0" brushRef="#br0" timeOffset="43045.0157">32708 11198 432 0,'0'-17'14'0,"0"5"32"16,0 1-19-16,0 8-12 16,0 1-6-16,0 2-6 15,0 4-6-15,0 12-5 0,-4 5 2 16,3 10 5-16,-1 4 1 15,-2 4 0-15,3 6 0 16,1-4-6-16,0 0-3 16,3-5 2-16,6-2-7 15,3-8 3-15,5-2 1 0,-2-8 1 16,4-4-7-16,1-7-1 16,-1-2 3-16,1-3-3 15,0-6 1-15,-2-6 3 16,-2-5 8-16,0-2-3 15,-5-2 9-15,0-3 2 16,-6 0 9-16,-5-2 3 0,0 5 2 16,0 3-1-16,-5 7-2 15,-4 8-7-15,-2 3-7 16,0 16 0-16,1 3 0 16,0 8-1-16,1 0 1 15,8 3-8-15,1-8-26 0,0-4-22 16,12-10-95-16</inkml:trace>
  <inkml:trace contextRef="#ctx0" brushRef="#br0" timeOffset="43310.6507">32915 10887 117 0,'-4'-19'281'0,"2"1"-258"0,2 4 15 16,11 7-9-16,16 7-18 15,12 0-11-15,12 15 1 16,15 14-2-16,9 12-3 16,1 14 4-16,-8 12 0 15,-12 13-3-15,-12 5-2 0,-18 5-23 16,-16-1-4-16,-10-4-18 15,-10-8-55-15,-14-15-65 16</inkml:trace>
  <inkml:trace contextRef="#ctx0" brushRef="#br0" timeOffset="45310.7007">21760 17947 323 0,'0'2'46'0,"-3"-2"-8"15,3 0-12-15,0 0-18 0,0-4-7 16,0 1-2-16,5-2 4 16,2-1-1-16,1 3 0 15,1-3-1-15,6-1 0 16,5 0-1-16,4-3 0 15,10-3 6-15,12-3 6 16,8-4 2-16,12-1-1 0,6-1-7 16,7 3-5-1,-4-3 0-15,-1 5 0 0,-11-1 0 16,-10 4 0-16,-12 3-2 16,-11 2 2-16,-12 1-1 15,-10 7 1-15,-2-1-2 0,-6 2-4 16,0 0-18-16,-1 2-15 15,-4-1-17-15,3-1-87 16</inkml:trace>
  <inkml:trace contextRef="#ctx0" brushRef="#br0" timeOffset="46076.2695">28670 15044 408 0,'-21'-10'13'0,"8"-2"10"16,1 3 9-16,9 4-6 15,1-1-13-15,2 1-9 0,2-2-8 16,14-2-16-16,6 2-13 16,9-6-3-16,6 0 3 15,9-2 13-15,8-2-2 16,1-2 11-16,4-2 17 16,0-1 5-16,2 0 9 15,-6 0 12-15,-1 1-9 0,-3 2-8 16,-10 7-12-16,-7 5-2 15,-7 3-3-15,-5 4-15 16,-14 0-36-16,-8 7-115 16</inkml:trace>
  <inkml:trace contextRef="#ctx0" brushRef="#br0" timeOffset="50279.0801">20617 16251 87 0,'-16'22'41'0,"0"0"-41"0,-2 5 10 16,2 6 10-16,2 2 9 16,2 2-1-16,6 3 2 15,2 5-8-15,2 2-16 16,2 5-3-16,6 6-3 16,12 0-1-16,9 6 0 0,7 2 5 15,9 6 18-15,7 1 3 16,8 0-11-16,5-1-9 15,1-7-4-15,1-2-1 16,1-8-1-16,-5-8 0 16,2-7 12-16,0-2 15 15,-2-9 0-15,2-5 9 0,3-8-19 16,8-2-6-16,-1-3-7 16,3-1-2-16,3-3-3 15,-8 0-27-15,-10-4-39 16,-12-3-149-16</inkml:trace>
  <inkml:trace contextRef="#ctx0" brushRef="#br0" timeOffset="50779.0564">21857 15488 473 0,'-4'-13'16'0,"-2"3"-10"16,6 4-4-16,0 6-8 0,5 0-6 16,10 9-10-16,9 7 18 15,10 9 9-15,10 7-3 16,10 9 0-16,6 13-2 15,4 7-2-15,3 11 1 16,-5 10 0-16,-2 10-5 16,-6 9-1-16,-10 3-8 0,-7 0-6 15,-8 0 8-15,-10-2 9 16,-6-1 4-16,-6-3-1 16,-7 4 1-16,0 6-9 15,-3-7-28-15,-9-2-67 0</inkml:trace>
  <inkml:trace contextRef="#ctx0" brushRef="#br0" timeOffset="57653.8223">3871 5408 245 0,'12'-5'20'0,"-3"1"2"0,4 0-12 16,3 1-4-16,1 1-2 15,0 2 0-15,1 0-2 16,4 0-2-16,1 0 2 16,4 0-2-16,3 0 0 15,7 0 0-15,4 0 1 0,3 0-1 16,7 0 0-16,2 0 0 15,3 0 1-15,3 0-1 16,10 0 1-16,1 0-2 16,5 0 2-16,8-2 0 15,2-4-1-15,3 2 1 0,-3 2 0 16,3-1 1-16,1-2 5 16,-1 4-2-16,-4-1 3 15,3 2-2-15,-4 0 1 16,0 0 0-16,-3 0-4 15,-7 0 2-15,-5 0 1 0,-3 0-1 16,-8 2 0-16,-4 1-1 16,-9 3-2-16,-4 0-2 15,-9 4 1-15,-5-2-1 16,-4 5 0-16,-6 3-1 16,-5 2-24-16,-10 2-30 0,-1-1-67 15</inkml:trace>
  <inkml:trace contextRef="#ctx0" brushRef="#br0" timeOffset="62403.7753">3527 11885 126 0,'-13'1'6'16,"0"1"3"-16,0 1-7 16,1 3-3-16,-1-2-23 15,-1 1-18-15</inkml:trace>
  <inkml:trace contextRef="#ctx0" brushRef="#br0" timeOffset="63059.9789">3347 11936 38 0,'-5'2'78'16,"0"-2"-38"-16,5 0 5 15,0 0 21-15,0-2-22 0,0-1-25 16,0-1-4-16,5 1-5 16,2-1-8-16,1 0-1 15,-1 1-1-15,5 2 0 16,0-2 1-16,5 2-2 15,2-3 1-15,1 1 0 16,5 1 0-16,-1-5-4 0,5 4 1 16,5-2 13-16,1 1-3 15,6-2 1-15,0-2 3 16,6 1-2-16,1 4-4 16,6-4 1-16,1 2 0 15,-1-3-1-15,0 5-1 16,6-3-1-16,-1 1-1 0,2 2-2 15,6-1 0-15,2-2 2 16,0 3-2-16,3-2 0 16,0-1 0-16,2 3 0 15,0-1 0-15,2 0 0 0,-1 1 1 16,3-1-1-16,1 1 0 16,-2-1 0-16,3 3 1 15,3-3-2-15,0 4 2 16,2-2-1-16,-1 2 1 0,2 0-1 15,-1 0 2 1,-1 0 0-16,0 4-1 0,1-1 0 16,1 3-1-16,0-2 0 15,1 0 1-15,-2 0-1 16,0 2 0-16,-2-1 0 16,-3-2 0-16,1 1 0 15,-4-2 1-15,4 2-1 0,-2-1 0 16,0-3-1-16,-1 0 2 15,-3 0-1-15,2 0 0 16,-9 0 0-16,2-3 0 16,-9-3 1-16,-2 2-1 0,-3-1 3 15,-2 0 0-15,-4-1 3 16,-1 0 3-16,-5 2-2 16,0-2-2-16,-6 3-1 15,-4 3-4-15,-6 0 1 16,-2 0-2-16,-9 9-13 15,-11 3-46-15,-6-3-52 16</inkml:trace>
  <inkml:trace contextRef="#ctx0" brushRef="#br0" timeOffset="67012.9681">4424 9286 243 0,'-13'-14'4'0,"3"6"22"16,5 0 8-16,1 2-6 15,2 0-6-15,2 1-9 16,0 5-8-16,2 0-2 15,7 0-2-15,5 0-1 16,2 4 0-16,6 3 0 0,3 0 0 16,3 2 1-16,5-3-1 15,2 1 0-15,-1 0 0 16,1-3 0-16,5 2 1 16,1-2 5-16,2 2-4 15,3 1 3-15,7-1-2 16,1 4-1-16,4-3-2 0,3 1 2 15,1 1-1-15,3 1-1 16,3-1 0-16,-2 1 0 16,6 1 0-16,4-1 0 15,0 1 0-15,2 0 0 16,1 0 1-16,2-3-1 16,2 3 1-16,1-3-1 0,0 0 0 15,1-1 0-15,5 3 0 16,-1-2 0-16,3 1 1 15,-2 0-2-15,3-1 1 16,4 2 1-16,-2-2-2 0,0 0 2 16,2-1-1-16,0 0-1 15,1 0 1-15,-3 0-1 16,2 0 0-16,-1 0 1 16,-1 3-1-16,6-3 2 15,-3-1 0-15,5 2-1 0,-2-3 1 16,-1-1-3-16,1 1 3 15,-1-3-3-15,-1 0 2 16,1-1 1-16,2-1 0 16,-2 0 0-16,-3 0 0 15,0 0 2-15,-1 0-3 16,1 0 1-16,-1 0 0 16,-1-3 0-16,-1 1 0 0,-3 0-1 15,-1-1 1-15,-3-1-1 16,0 3 2-16,-3-3-1 15,1 4 1-15,-1-2 1 0,-1 1-4 16,-4-2 2-16,-1 0-1 16,-2-1 1-16,-2 1-1 15,-6-1 0-15,1-1-1 16,-6 2 2-16,-2 0 0 16,1 0-1-16,-2-1 1 15,-5 1 0-15,0 1 0 16,1-1 0-16,-3 0 1 0,-4 0-5 15,0 2 4-15,1-4 4 16,-1 5-4-16,0-3 0 16,-1 3 1-16,1-2-1 15,-2 1 0-15,2-1 0 16,-1 0 0-16,-1 0-1 16,4-1 1-16,-1 1-1 0,2 0 1 15,1-2-1-15,0 3 2 16,1-3-2-16,5 2 1 15,-3 1-1-15,0-1-1 0,-3 2 2 16,3 0-1-16,-2 0-1 16,-2 0-11-16,-4 2-12 15,-1 5-5-15,-6 0-15 16,-7 2-29-16,-7-2-30 16,-5-1-52-16</inkml:trace>
  <inkml:trace contextRef="#ctx0" brushRef="#br0" timeOffset="68325.3747">11278 9546 141 0,'24'0'113'15,"-1"0"-88"-15,4 0 12 16,5 0-13-16,8-2-10 0,1 1-8 15,4-2 0-15,3 2-1 16,3 1-2-16,-2 0-1 16,4 0 1-16,1 0 2 15,2 0-1-15,3 0 1 16,-1 0 0-16,6 0 0 16,2 0 0-16,4 0-2 0,0 0-1 15,6 0 1-15,-1 0 2 16,1 0 3-16,2 4-3 15,-3-3 0-15,1 1 0 16,2 2-3-16,0-1 1 16,0 1-1-16,2-1 0 0,0 3 0 15,-1-3-2-15,1 0 1 16,-4 3 0-16,-1-2-2 16,1 1 1-16,-2 1 0 15,0-1 1-15,2 0-2 0,-1 0 2 16,-2 0-1-16,-2 1 0 15,1 0-1-15,-1-1 2 16,-5 4-1-16,0-4-1 16,-1 2 2-16,1 0-2 15,-3 0 1-15,-2-1 1 16,-3 1-1-16,-3-3 0 0,-2 1 0 16,-2-2 1-16,-2 1-1 15,-1-2 0-15,-1 0 0 16,-4 0 0-16,4-2 0 15,-6 0 0-15,0 0 0 16,-4 0 1-16,-3 0-2 0,-2 0 2 16,-2 0-1-16,-4 0 0 15,-2 0 1-15,-2-2-1 16,-2 0 2-16,-1 2-2 16,-2-2 0-16,-3 2 0 15,-1-2 1-15,-1 2-2 0,-1 0 1 16,-4 0 0-16,0-2-2 15,0 1 1-15,-3-1 0 16,4 0 0-16,-3-1 2 16,4 1-1-16,-4 0 0 15,5-1-1-15,-3 0-4 16,1 2-5-16,1 1 4 0,-1-4 0 16,1 4 5-16,-1-2 1 15,1 0 0-15,4-1 0 16,1 1 0-16,3-1 0 15,2-1 0-15,4 3 0 16,4-3 0-16,2 0 0 0,5 2 0 16,2-1 0-16,6-1 0 15,1 1 0-15,5-1 0 16,7 0 0-16,5 1 0 16,7-1 0-16,4 1 1 15,6-2 0-15,4 1-1 0,2 1 1 16,3-1-1-16,0 2 0 15,2 2 0-15,0 0 0 16,-1 0 0-16,1 0 0 16,-6 0 0-16,1 0 0 15,0 0 0-15,-5 0 2 0,5 0 5 16,0-4-1-16,-1 1-1 16,6-1 5-16,0 3-3 15,-3-1 1-15,1 2-4 16,-2 0-4-16,-3 0-1 15,-4 0 0-15,-3 2-8 0,-11 5-16 16,-7-2-35-16,-17-3-147 16</inkml:trace>
  <inkml:trace contextRef="#ctx0" brushRef="#br0" timeOffset="75949.8356">5470 11692 340 0,'0'-10'10'16,"-2"0"18"-16,2 3-10 16,0 2-7-16,3 1-11 15,8-1 0-15,3 3 0 0,4-1-1 16,2 1-9-16,3 0-7 15,2 1 7-15,2-1 4 16,4 0 2-16,6 0 4 16,3 0 1-16,3 1-2 15,6-3 1-15,2 0 0 0,5 1 0 16,0-3 2-16,3 0 1 16,-1-2 4-16,3 3-1 15,-2-2 2-15,-2 1-3 16,1 5 1-16,-3 1-1 15,0 0-5-15,-8 9 0 16,-3 6-11-16,-8 3-38 0,-13 2-112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6:25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5816 7374 288 0,'9'-9'29'0,"-1"-4"-13"16,7 2-8-16,-1-1-7 16,3 1 1-16,-3 0-4 15,2 3-16-15,-4 0-19 16,0 3 18-16,-2 0 8 0,-1 3 12 15,4-2-2-15,-1 4 1 16,5-1 1-16,0 1 2 16,2-2 3-16,0 2-1 15,4 0 2-15,1-2 5 16,3 0 17-16,0-1-14 0,0 3-6 16,-1-4-3-16,3 4-2 15,0 0-1-15,1 0-1 16,1 0 2-16,3 0-2 15,4 2-1-15,0 2 1 16,1-1-2-16,5 1 0 16,0-3 1-16,2 1-1 0,3-2-1 15,4 0 3-15,-2-2-3 16,5-3 0-16,-2-4 2 16,2 2-1-16,-2 0 1 15,3-2-2-15,0 4 3 16,1-3-1-16,1 3 4 0,-1 0 0 15,1 1 1-15,-3 1-4 16,-1 1 0-16,-1 0 0 16,0 2 0-16,-3-2 0 15,-2 2-2-15,-3 0 0 16,-5 0 0-16,-4 0 1 16,-5 0-4-16,-5 0-9 0,-5 6-8 15,-4-1-11-15,-2 0-42 16,-3-1-51-16</inkml:trace>
  <inkml:trace contextRef="#ctx0" brushRef="#br0" timeOffset="1249.9243">11890 7509 278 0,'17'0'-18'0,"-1"-2"51"0,6-3-5 15,5 2-9-15,10 1-9 16,2 0-3-16,5 2 0 16,7 0-2-16,5 0-2 15,5 0-1-15,2 0-1 16,2 0-1-16,1 0 1 0,6 0-1 15,0 0 1-15,6 0-1 16,5 0 0-16,4-2 0 16,6 4 1-16,4-2-1 15,4 0-1-15,3 0 2 16,3 0-1-16,3 2-2 16,5-2-2-16,-2 0 0 15,0 2 0-15,2-2-1 0,-6 0 2 16,3 0 2-16,-5 0 2 15,0 0-1-15,-2 0 1 16,-2 0-1-16,-2-8 2 0,-6 3 4 16,-2 0 4-16,-6-2-7 15,-7 1-1-15,-1 1-2 16,-9 1 1-16,-1 1-1 16,-8 3 0-16,-4 0-1 15,-5 0-16-15,-7 0-96 0,-9 0-9 16</inkml:trace>
  <inkml:trace contextRef="#ctx0" brushRef="#br0" timeOffset="4577.7946">14940 10347 201 0,'0'0'20'0,"0"-4"20"16,3-1-30-16,4 2-5 16,6-3-5-16,1 1 5 15,3 1 0-15,2-1-6 0,3 0 7 16,3 1 0-16,4 1-3 16,1-3 1-16,6 2 1 15,3 1 0-15,7 1-1 16,3-1 5-16,5-1-6 15,4 2-2-15,1-1 3 16,2-3-3-16,4 3 1 0,1-1 0 16,2 1 1-16,7-2 3 15,-2 3-1-15,6 0-1 16,3 0-1-16,1-1-1 16,3 0-1-16,3 2 1 15,-1-1 3-15,0 0 1 0,3 0-3 16,3-1-1-16,-3 3 2 15,3 0-3-15,-3 0 0 16,3 0 0-16,-3 0 0 16,1 0 0-16,1 0-1 15,2 3 1-15,2-1 0 16,-2 0-1-16,2-2-1 0,-5 2 2 16,1-2-2-16,-1 0 1 15,-8 1 0-15,0 2 1 16,2-3 0-16,-3 1-1 15,-6 1 0-15,1-2-1 0,-2 2 4 16,0 0-5-16,-4-2 2 16,-1 2 0-16,-3-1 0 15,-7 1 0-15,-6 0 0 16,-1 1 0-16,-9 1-1 16,-1-3 2-16,-2 1-1 0,-2 2 2 15,-3-2-1-15,1 0 3 16,2-2-2-16,1 0-1 15,-2 0-1-15,0 0-2 16,1 0 6-16,0 0 0 16,1 0 2-16,1-2 0 15,-3 0-3-15,5 1 1 0,2-2-4 16,-2 3 1-16,7-3-1 16,-1 3 1-16,0-4 0 15,1 4-2-15,-3-2 1 16,2 1 0-16,1 1 0 0,-1-2-1 15,4 2 0-15,-4 0 2 16,3 0-2-16,-4 0 1 16,2 0 0-16,-8 0 0 15,2 0 1-15,-2 0-1 16,0 0 0-16,0 0 0 16,0 0-1-16,1 2 3 0,2-2-3 15,-1 1 2-15,1-1-1 16,5 0 1-16,0 0 0 15,7 0 3-15,0-1-2 16,1-4 2-16,2 3-2 16,4 0-2-16,-1 0 1 15,2-1-1-15,3 0 0 0,1 2 1 16,0-1 0-16,0-2 0 16,2 3-2-16,-2-5 1 15,3 3 0-15,-2-2-1 0,0-1-1 16,1 1 0-16,-1 0-4 15,-2-1 1-15,-2 1 4 16,1-1 2-16,-2-1-2 16,1 4 3-16,-4-1-3 15,-2 1 2-15,2 1-2 16,-8-2 1-16,-1 2 1 0,-3 0-1 16,-7-1 0-16,-4 3 0 15,-6-2 0-15,-3 1 1 16,-9 1 3-16,-1 0 3 15,-7 0 0-15,0 0 0 16,-3 0-3-16,-2 1-2 0,2 6-1 16,-4 4-3-1,0 3 0-15,-4 4-21 0,-3 0-35 16,-5-7-73-16</inkml:trace>
  <inkml:trace contextRef="#ctx0" brushRef="#br0" timeOffset="6655.7725">28323 10186 102 0,'-25'-5'2'0,"-6"2"-2"16,-4 3 0-16,2 0 3 16,-3 0 14-16,3 0 7 0,6 0 0 15,-1 3 0-15,7 1-3 16,-3 1 0-16,8 1 0 16,1-3-5-16,5-1 0 15,3 0 3-15,7 0-2 16,0 1-11-16,12 0 0 0,14 1 2 15,9 2 3-15,10-1-4 16,14-2-2-16,7-1-2 16,12 0 1-16,3-2 6 15,5 0-1-15,0 0-6 16,-3-4-1-16,0-1-1 16,-10-1-1-16,-1 3 0 0,-11-1 1 15,-4 4-1-15,-4 0 0 16,-12 0-1-16,-4 7-13 15,-8 6-13-15,-11-1-48 16,-7 1-5-16,-11 1-6 0</inkml:trace>
  <inkml:trace contextRef="#ctx0" brushRef="#br0" timeOffset="6858.9313">28539 10554 281 0,'49'0'28'0,"19"-8"10"16,15 0-19-16,12 0-9 0,8 3-8 16,6 0-16-16,0 0-37 15,-2-5-100-15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6:54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10899 8277 203 0,'-3'0'11'0,"1"-1"17"15,2-3 1-15,0 1-11 16,2-1-12-16,7 1-3 16,6-2-4-16,-2 1 1 15,8 0 4-15,-1 1-7 0,6-1 14 16,1 2-6-16,3 1 1 16,4-2 1-16,6 0-2 15,3 2 2-15,7-1-3 16,4 0-2-16,4-2-1 0,4 2 1 15,6 1-2-15,1-1 1 16,1-2 0-16,0 3-1 16,0-1 1-16,4-2 2 15,1 3 6-15,1-2-8 16,1 3 3-16,2 0-2 0,1 0 1 16,5 0-1-16,0 0-1 15,-1 0-1-15,0 0 2 16,0 0-1-16,3 4-1 15,-2-2-2-15,-2 2 5 16,4-3-5-16,-4 3 2 16,-2-2 2-16,4-1-1 15,0 3-1-15,1-2 0 0,2-2 1 16,-1 2-4-16,0-2 6 16,-1 0-3-16,-5 0 2 15,0 0 1-15,1 0 3 0,0 0 2 16,-4-2-1-16,3-2 3 15,-1 1-6-15,3-1 0 16,-3 2-1-16,-3-1-3 16,2 1 0-16,-8 0 2 15,1-2-2-15,0 3 1 16,-5-1 0-16,-3 0-2 0,-3 0 3 16,-1 2-2-16,-6-1 2 15,-5 1-1-15,-3 0 1 16,-7 0 0-16,-3 0 1 15,-7 0-1-15,-6 0 2 16,-3 0-4-16,-6 1 1 16,-3 6-3-16,-3 4 0 0,-8 6-6 15,-10 0-59-15,-26-4-52 16</inkml:trace>
  <inkml:trace contextRef="#ctx0" brushRef="#br0" timeOffset="4750.6197">11158 9027 103 0,'-2'0'73'0,"2"0"-46"16,0 0-8-16,-2 0-4 16,2 0-9-16,-2 0-5 0,2 0 1 15,0 0 3-15,0 0 11 16,0 0-13-16,0 0 1 16,0 0 8-16,6 2 6 15,3 1-5-15,3 1-2 16,2-1-6-16,8 1-2 15,4 0 2-15,4-2-10 0,6-2 13 16,5 0-7-16,2 0 2 16,4-2-5-16,3-6 5 15,3 5-3-15,0-4 4 16,3 0 0-16,3 0 0 16,4 2-2-16,3-1-1 15,5 1 0-15,0 1-1 0,9-1 0 16,0-1 1-16,6 1-1 15,4 1 0-15,-2 1 0 16,2-1 2-16,2 1-2 16,1-1 0-16,-3 4 0 0,0-1 0 15,0 1 0-15,2 0 1 16,-4 0-1-16,6 0 0 16,-5 0 0-16,5 0 0 15,-1 0 0-15,0 0-1 16,5 0 2-16,-4 0-1 0,-3 0-1 15,-2 0 1-15,1 0 1 16,-4 0-1-16,1 1 0 16,-1 3 1-16,4-1 1 15,0 1 2-15,0-2-3 16,7 1 2-16,-1-1-2 0,5 0 0 16,1-2-1-16,-1 0-1 15,-4 0 2-15,1 0-1 16,-3 0 2-16,-3 0-2 15,1 0 0-15,-3 0 4 16,4 1 2-16,-3-1-1 16,4 2-2-16,0-2-1 0,-1 2 2 15,-3-2 0-15,4 2 3 16,-5 0-3-16,0 1-1 16,-2-1 0-16,-5 2-2 15,-3 1-1-15,-2-3 1 16,-8 2-1-16,0-1 2 0,-8 1-2 15,0-3-1-15,-3 5 2 16,-3-3-2-16,-6 2 0 16,-2-1-22-16,-9-1-20 15,-11 0-103-15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7:21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19103 6253 201 0,'12'-8'17'16,"-3"2"11"-16,1-1-13 16,0 2 5-16,0 1-2 0,-1 1-11 15,1-1-2-15,2 1 0 16,0 1-2-16,1-2 14 16,4 2-5-16,2 0-3 15,4 1-1-15,3 1-1 16,3 0-5-16,10 0 0 0,7 0-2 15,10 0 0-15,10 0 1 16,12 0-3-16,10 0 2 16,5 0 2-16,7 0-3 15,2-4-12-15,8-1 5 16,-1 1 4-16,3-1 3 16,2-1 4-16,-2 1-1 0,-2 0-2 15,-3 2 1-15,0 3 1 16,-5 0 4-16,-2 0 4 15,1 1-2-15,3 8-1 16,-2 0-3-16,1 0-1 16,-2 3-3-16,-1-1 0 15,-5-2 0-15,-2-2 0 0,-5-1 0 16,-5-3 0-16,-6 1-8 16,-6-3-1-16,-3 1 3 15,2-2 5-15,-2 2 0 16,2 0 1-16,0-2 0 0,2 1 0 15,-3-1 0-15,-1 0 0 16,-4 0 0-16,1 0 0 16,-1 0-1-16,1 0 2 15,1 0-2-15,4-5 1 16,-1 2 1-16,1-3-2 16,3 1 1-16,-2-2 1 0,-3 3-2 15,-2-1 3-15,-3 2-2 16,-6 1-1-16,-3 2 2 15,-4 0 0-15,-10 0-1 16,-9 5-1-16,-12 0-65 0,-16-5-137 16</inkml:trace>
  <inkml:trace contextRef="#ctx0" brushRef="#br0" timeOffset="3656.6763">3616 5324 163 0,'14'0'45'0,"0"-1"-13"0,3-4-2 16,3 0-12-16,3-2-8 15,0 3-6-15,6-2-3 16,-2 2-1-16,-2-2 1 16,0 2-1-16,-2 1 0 0,-1 0 1 15,-2 0-1-15,-1 1 6 16,2-2 11-16,0 4-2 16,-1-2 0-16,3 0-1 15,2-1-8-15,3 1-3 16,0 0 0-16,1 2 2 15,2-2-2-15,-2 1-2 0,2 1-1 16,4 0 1-16,-3 0-1 16,0 0 0-16,2 0 2 15,4 0-2-15,-1-1 0 16,5-2 0-16,4 0 0 16,2-3 2-16,-2 2-1 0,6 0 2 15,-2 0 0-15,4-1 2 16,-2 2-2-16,1-1 2 15,0-1-3-15,3 4 0 16,-1 1-1-16,1-2 0 16,2 2-1-16,5 0 1 15,0 0-1-15,1-2 1 0,4 2-1 16,0-2-1-16,5 2 2 16,-5-1-1-16,0 1 1 15,-2-1-2-15,-1 1 2 16,1 0-1-16,3 0 0 15,1 0 0-15,1 0 2 0,5-3 1 16,1 2-3-16,2-1 1 16,-2-2 2-16,-1 1-3 15,-1 3 0-15,-1-3 1 16,-4 3 0-16,0 0 0 16,-2 0-1-16,1 0 0 15,-5 3 1-15,-1 2-1 0,0-1 1 16,-4 1-2-16,-1-2 2 15,-3-1-1-15,-5 1 0 16,-1 3 0-16,-3 3-1 16,-6 0-9-16,-6 2-35 0,-9-3-37 15,-9-1-107-15</inkml:trace>
  <inkml:trace contextRef="#ctx0" brushRef="#br0" timeOffset="17297.1583">7832 6867 360 0,'-5'0'-2'0,"0"-2"34"16,3-3-14-16,0-2-10 15,2 1-1-15,0 1-4 16,0-1-3-16,4 1-4 16,2 0 3-16,6 0 6 15,-2-1-7-15,4 1 1 16,6-1 5-16,0 1-2 0,5-2-2 15,2 3 0-15,5-5 0 16,5 4 0-16,4-1-2 16,2 3 4-16,4 0-2 15,7 3 0-15,4-2 1 16,6 2-1-16,4 0 0 16,2 0 0-16,3 2 1 0,1 1-1 15,-4 0-2-15,-2 3-8 16,-5-1 0-16,-7 5 7 15,-2-2 2-15,-8 5-1 16,-6 1 1-16,-6 6-2 0,-7 1 1 16,-4 0-1-16,-5 3 3 15,-1-1 0-15,-7-2-2 16,-3-3 2-16,-2 0 1 16,-1-4-1-16,-4-1 3 15,0-4 0-15,0-4 4 0,0-1 1 16,0-3 8-16,0-1 16 15,0 0 1-15,0 0-10 16,0 0-16-16,0-3-11 16,8-4 3-16,6-4-1 15,4-1 2-15,1-3 4 0,10-2-6 16,0-1 2-16,1 1 2 16,3 2-2-16,-1-3 4 15,4 3-5-15,2 1 2 16,3-2-1-16,-2 2-1 15,8 1 2-15,-2-1-1 0,4 1-3 16,-3 1 3-16,3 1 2 16,-3 2-2-16,0 2 0 15,1 2-2-15,2-1 2 16,2 1 2-16,0 2-1 16,7-1-2-16,1 1 2 15,1 2 1-15,-3-4-4 0,1 3 2 16,-1 0 2-16,1 1-2 15,-3-1 0-15,4 0 0 16,1 2 0-16,1 0 1 16,-4 0-2-16,3 0 2 15,1 0-1-15,0 0-1 0,0 0 1 16,0 0 0-16,2 0 0 16,1 0 0-16,1 0 0 15,3 0 0-15,1 0-3 16,-1 0 3-16,0-2-2 15,0 1 2-15,0-3-1 0,-1 2 1 16,1 1 0-16,-3-3-1 16,1 3 2-16,0-2-3 15,1 1-4-15,-3 1-1 16,3-2 0-16,-4 0 2 16,-3 2 0-16,-6-1 5 15,-1-2 0-15,-3-1 0 0,-5-1-3 16,-1-1 6-16,-2 0-6 15,-3-1 2-15,0-2 2 16,0 2 2-16,-5-1-1 16,-2 1 1-16,-3 1-2 0,-2 2-5 15,-11-5-59-15,-11-1-124 16</inkml:trace>
  <inkml:trace contextRef="#ctx0" brushRef="#br0" timeOffset="18484.8075">7624 6599 264 0,'-8'0'-4'16,"3"0"45"-16,2 0-11 15,3 0-12-15,0 0-12 16,0 0-7-16,0 0-2 16,0 8 5-16,0 0 0 15,2 5-2-15,3 3 1 0,3 5 1 16,2 4 0-16,2 3 1 16,8 7-2-16,6 1-1 15,9-1-1-15,8 2 1 16,10-1 0-16,9-5-18 15,5-6-69-15,7-10-39 16</inkml:trace>
  <inkml:trace contextRef="#ctx0" brushRef="#br0" timeOffset="19187.863">13039 6609 152 0,'2'17'115'15,"-2"6"-114"-15,0 6-1 16,-5 8 0-16,-12 13-1 16,-11 7-60-16,-9 6-21 0</inkml:trace>
  <inkml:trace contextRef="#ctx0" brushRef="#br0" timeOffset="29047.2262">18516 6125 235 0,'4'0'13'0,"-2"0"29"16,2 0-28-16,3 0-5 16,0 0 2-16,0 0 3 0,4 0-6 15,0 0-5-15,-1 0 1 16,5 0-1-16,-1 0 2 16,8 0-3-16,1 2 1 15,6 1 0-15,3 1-2 16,4 0-1-16,5-1 1 0,3-1-2 15,6 0 0-15,2-1 2 16,2 1-1-16,5 0 0 16,2-2 0-16,2 2-1 15,0-1-4-15,3-1 4 16,1 0-1-16,4 0 0 16,3 0 3-16,3 0-2 0,4 0 0 15,1 0 1-15,5 0 1 16,-3 0-2-16,3 0 1 15,1 0 0-15,2 0 1 16,1 0-2-16,6 0 1 16,2 0 0-16,1 0-2 15,3 0 3-15,1 0-1 0,-2-3 0 16,4 1 1-16,-4 0-2 16,2-1 2-16,-3-1-1 15,0 1 0-15,-3 3-1 16,-1-2 1-16,2 2 1 0,-8 0-2 15,2 0 2-15,-1 0-1 16,1 0 1-16,-4 0-1 16,0 2 1-16,0-2 0 15,-1 3-1-15,0-3 2 16,-2 2-2-16,1 0 0 16,-4-4-2-16,-3 2-2 0,-4 0 10 15,-1 2-8-15,-2-2 4 16,-3 0-1-16,-2 0 0 15,1 0-2-15,-3 0 2 16,-3 2 0-16,-6-2-1 16,-2 0 0-16,-4 1 2 15,-7 3-2-15,-7 3 1 0,-8-1-10 16,-13 1-73-16,-13-4-130 16</inkml:trace>
  <inkml:trace contextRef="#ctx0" brushRef="#br0" timeOffset="34609.3979">8102 8529 289 0,'-6'-5'11'0,"-2"-8"27"15,1 5-4-15,2-3-12 16,2 2-12-16,1 0-8 0,-1 0-1 15,1 2 0-15,-2 0 0 16,3 0-1-16,-1 2 1 16,0 3-1-16,0-2 1 15,2 2 1-15,-1 0 0 16,1 2 1-16,0 0-1 0,0 0-2 16,0 0-6-16,3 0 4 15,4 0 1-15,4 0 3 16,0 2-2-16,3 4 1 15,2-3-3-15,4 3 1 16,0-3-4-16,3 1 3 0,3-1 2 16,3-1-1-16,3-1-1 15,7-1 5-15,-2 0-3 16,6 2 1-16,3-2-1 16,5 0 1-16,3 0-1 15,4 0 0-15,1 0-2 0,7 0 3 16,1 0 0-1,2 0 0-15,2 0 0 0,1 0-1 16,-1 2 0-16,3 0 1 16,1 0-1-16,1 2 0 15,-6-4 0-15,1 3 2 16,0-3 0-16,-6 2 1 0,-1-1 0 16,-6 3-2-16,1 2-3 15,-4 3 5-15,-6 3-10 16,-2-3-32-16,-6 1-64 15,-5-4-77-15</inkml:trace>
  <inkml:trace contextRef="#ctx0" brushRef="#br0" timeOffset="35562.4664">11517 8501 282 0,'-2'0'21'16,"1"0"22"-16,1 0-26 16,0-2-7-16,5-1-6 15,7 1-2-15,5-2-1 16,3 2 0-16,1-1 0 0,9 1-1 15,2-2-1-15,4 1 2 16,6-2 2-16,4-1-2 16,5-1-1-16,5-4 1 15,7 1-2-15,6-3 2 16,6-3-2-16,3 0 2 16,7 0-1-16,3 0 0 0,0 0 1 15,7 1-5-15,0 0 2 16,2 0 6-16,0 3-1 15,1 2 1-15,1 0 4 16,-1 1-2-16,-3 2-4 16,-5 3-2-16,-3 4 1 0,-4 0 0 15,-4 0-2-15,-6 7-13 16,-8 6-22-16,-9-1-60 16,-15-2-68-16</inkml:trace>
  <inkml:trace contextRef="#ctx0" brushRef="#br0" timeOffset="38234.3096">5791 9272 130 0,'-14'3'9'16,"-1"-3"0"-16,4 0 2 0,-2 0-1 16,3 0-4-16,1 0 4 15,-2 0-1-15,4 0-2 16,0 0-2-16,0-3 0 16,3 3 22-16,0-1-15 15,2 1-5-15,0 0-3 0,2 0-1 16,0 0-3-16,0 0-6 15,2 0 2-15,10 0 8 16,1 0 3-16,8 0 3 16,2-3 0-16,6 1-5 15,7-3-2-15,1 1 2 16,4-1-5-16,3 3 4 0,0-2-2 16,2 1 1-16,-4-1 3 15,1 1 0-15,1-1-4 16,-3-1 1-16,-4 0-3 15,-3 1 2-15,-10-3 2 16,-4 0 6-16,-6 2 3 0,-6-1 0 16,-8 2 6-16,0 1 5 15,-10 3-13-15,-9 0-5 16,-5 0-5-16,-8 0 1 16,-4 2-5-16,-9 9 1 15,-1 3-13-15,-1 5-19 16,-1 3-24-16,-1-1-43 0,2-2-88 15</inkml:trace>
  <inkml:trace contextRef="#ctx0" brushRef="#br0" timeOffset="40218.8778">7834 9319 22 0,'-14'0'111'0,"2"0"-101"16,-7 0 6-16,3 0-1 16,-3 0-10-16,-2 0-3 15,1 7-1-15,5-1 0 16,-5 1-1-16,4 0 0 0,1-2-3 16,3 1-3-16,0-2 3 15,0-1 3-15,4-3 0 16,1 2 3-16,-1-2 6 15,4 0 8-15,2 0-1 16,1 0 5-16,1 0-13 0,0 0-5 16,0 0 0-16,1 0 4 15,5 0-1-15,3-2-2 16,2 1-2-16,-1-2 4 16,7-4-1-16,-3 4 3 15,2-3 1-15,4 1 0 16,-2 0-1-16,0 2-3 0,1-2 0 15,1 1-2-15,2 1 2 16,-1 0 0-16,1 3-1 16,3-3 0-16,2 3-2 15,0-2 0-15,2 1 2 16,4-2-3-16,-5 2 2 16,6 1-1-16,-1-2 1 0,-1-1 0 15,0 3 1-15,0-1-3 16,6-3 0-16,-2 2 0 15,4 1 0-15,-1-2-1 16,-1 2 1-16,1 0 0 0,1-1-1 16,-2-2 0-16,2 4 0 15,4-1 1-15,-3-1-1 16,2 1 2-16,2 1-2 16,1-3 2-16,0 3-1 15,0 0-1-15,1 0 0 0,1 0-1 16,-1 0 2-16,1 0-2 15,1 0 2-15,-2 0-3 16,1 0 1-16,-1 0 4 16,-2 0-3-16,0 0 0 15,1 3 0-15,0-2 0 0,-2 1 0 16,-1-1 3-16,1-1-4 16,-2 4 1-16,0-4 0 15,1 2 1-15,0-2 1 16,0 0 0-16,2 0 1 15,0 0 1-15,1 0 2 16,3 0-2-16,-1 0 1 0,-1 0-3 16,1 0 0-16,0 0-2 15,-2 0 0-15,1 2 3 16,-3 2-2-16,2-2-1 16,-4 2 0-16,6 0 1 15,-6-2 0-15,4 2 0 16,-2-4-2-16,2 3 2 0,0-2-1 15,-4 1 0-15,-1 0 1 16,0 1-3-16,-4-2 4 16,-1 2-2-16,1-2 0 15,-2 2 2-15,-2-1 2 0,1-2-1 16,-2 3 1-16,0-3-3 16,-3 2-1-16,-2 0 0 15,-2-2 1-15,-4 0-1 16,-2 0 0-16,-4 0 1 15,0 0 3-15,-3 0 4 0,0 0 3 16,0 0-5-16,-3 0-3 16,2 0 0-16,-4 0-3 15,2 0 3-15,-1 0-3 16,-3 0-1-16,0 1 1 16,-1 0 1-16,-1 2-1 0,0-3 0 15,-1 1 0-15,0-1 1 16,0 2 0-16,-2-2-1 15,0 0 1-15,0 0-1 16,0 0 2-16,0 0 1 16,0 0-1-16,0 0 0 15,0 0 0-15,0 0-2 0,0 0 0 16,1 2-2-16,-1 0-1 16,5 1-9-16,-3 1-13 15,-1 5-11-15,3-4-28 16,-4-1-39-16,0-4-140 15</inkml:trace>
  <inkml:trace contextRef="#ctx0" brushRef="#br0" timeOffset="42296.8538">12849 9214 203 0,'-5'-8'13'0,"-4"-4"35"15,4 6-22-15,3-3-1 16,-2 2-12-16,2 1 2 15,2 3 1-15,-2 1-5 0,2 1-3 16,0-2-8-16,2 3-8 16,8 0 13-16,0 0-4 15,4 0 0-15,5 4-2 16,-1 1-4-16,3 1 9 16,2-3-5-16,1 4 1 0,1-1 2 15,0 0-1-15,2 2 0 16,1 1-2-16,1-1 2 15,5 4 0-15,0-3 0 16,5 3-1-16,-4 0 1 16,5-1-1-16,1 0-1 15,2-1-7-15,2-2 16 0,4 1-9 16,-1-1 3-16,1 0-2 16,1-1 1-16,0 0-5 15,4 0 8-15,-2-1-6 16,6-2 8-16,-1-1-3 15,4-2 0-15,4-1 1 0,0 0-3 16,4 0-2-16,-1 0 3 16,4 0-1-16,6 0 1 15,1-4-2-15,-2 0 1 16,-1-2 0-16,-1 2-1 0,-2-2 2 16,-2 4 1-16,-2-4 9 15,0 0-5-15,-1-1-2 16,2 4-1-16,0-2-2 15,2 0-2-15,2 0 1 16,-1 0-1-16,2 2 1 16,-1-1-1-16,-1 1 0 15,-5-1 0-15,3 1 0 0,-3 2 0 16,-1 1 0-16,-3-3 1 16,-3 3-2-16,2 0 2 15,-4 0-1-15,-1 0 0 16,-1 0 0-16,-1 0 0 15,-4 0-1-15,0 0-2 0,0 4 3 16,-2 1-4-16,1-3 2 16,-2 1 0-16,-1-2 0 15,2 2 4-15,0-2-4 16,2 1 4-16,-3 0-2 16,3-2 0-16,-4 2 0 0,3-1 0 15,-3-1 0-15,1 3 0 16,-1-3 0-16,-1 2 0 15,1-2 1-15,3 0-8 16,-1 0 10-16,3 0-3 16,3 0 1-16,2-2 1 0,-1-1-2 15,-2 2 0-15,-1-3 0 16,-3 2 0-16,0-2 0 16,-3 2 0-16,-3 0 1 15,1 0-1-15,0 0 1 16,0 1-2-16,-1-1 2 15,-2 2 0-15,-2 0-1 0,1 0 1 16,-5 0-1-16,-3 0-2 16,-5 0 2-16,-5 0-2 15,-2 7-15-15,-10 3-15 16,-7 0-24-16,-5-3-76 0</inkml:trace>
  <inkml:trace contextRef="#ctx0" brushRef="#br0" timeOffset="45829.1378">23909 9414 198 0,'0'0'7'15,"0"0"28"-15,0-3-11 16,0-1-1-16,0 2-9 16,0 0-5-16,8 2-9 15,6-2 6-15,2 2-6 16,5 0 2-16,6 0-2 0,4 0 0 15,6 0 0-15,5 0 0 16,4 0 3-16,7 0-4 16,4 0 1-16,4 0 0 15,2 0-7-15,3 0 8 16,6 0-1-16,6 0-1 16,0 0 3-16,5 0-2 0,5 0-1 15,2 0 2-15,5 0 0 16,4 0-5-16,-3 2-9 15,7 2 7-15,3 0-3 16,-4 3-3-16,3 0-2 0,-3 0 0 16,-4-1-9-16,4 0 20 15,-4 1 1-15,3-1 4 16,-3 0 4-16,2 0 15 16,5 0-11-16,-5 2-1 15,-1-1-1-15,-4 3-6 16,-5-2-1-16,-9 3-1 0,-8-2-1 15,-8 0 0-15,-9-2 5 16,-4 2 2-16,-11-4 1 16,-1 0 4-16,-6 1 4 15,0 0-3-15,-7-1-1 0,0-2-9 16,-6 4-1-16,-2 1 0 16,-7 2-3-16,-9 0-37 15,-3-6-65-15</inkml:trace>
  <inkml:trace contextRef="#ctx0" brushRef="#br0" timeOffset="55844.6773">24954 10978 401 0,'-7'-14'-20'0,"0"-4"53"0,4 6 0 15,-1 3 0-15,2 2-14 16,0 1-6-16,2 5-10 16,0-2-2-16,0 3-7 15,0 0-27-15,-2 8 4 16,-2 6 15-16,-1 4 4 0,-5 7-7 15,-3 9 0-15,-3 2 5 16,-2 8 8-16,2 2 4 16,4 4 0-16,7 2 0 15,5 0-1-15,13-8-1 16,10-4-6-16,11-10-7 0,8-16 8 16,9-10 6-16,5-8 2 15,4-19-3-15,-1-9 6 16,-2-5-3-16,-6-5 8 15,-6 0-11-15,-13-3 8 16,-9-1 8-16,-9-1 8 0,-9 1 6 16,-5 2-2-16,-13 1-7 15,-14 7-2-15,-6 6-8 16,-4 7 2-16,-4 8-8 16,1 8-3-16,0 7 3 15,8 9-4-15,7 18-3 16,3 10-44-16,8 6-44 0,0 2-49 15</inkml:trace>
  <inkml:trace contextRef="#ctx0" brushRef="#br0" timeOffset="56235.3457">25045 11564 418 0,'0'-11'6'15,"-1"2"16"-15,1 2-19 0,0 3 1 16,0 1-1-16,0 3-1 15,0 0-4-15,-2 9-23 16,-5 9-1-16,-2 8 11 16,-4 12 12-16,-9 8 2 15,2 6 2-15,-6 5 0 16,1 0 0-16,0-2 0 0,2-3-1 16,-1-2 1-16,3-2 0 15,0-4 0-15,2-3 0 16,-1 0-1-16,-1-7 0 15,-2-2-13-15,-1-5-92 0,2-7 14 16</inkml:trace>
  <inkml:trace contextRef="#ctx0" brushRef="#br0" timeOffset="56500.9863">24591 12280 372 0,'-2'-5'37'0,"0"0"7"15,1 1-28-15,1 4-7 16,0 0-8-16,0 0-4 16,0 11-9-16,1 3 10 15,7 6 2-15,-1 1-2 0,0 6 4 16,5-4-2-16,2-1 0 16,3-7-12-16,5-2 8 15,7-11-10-15,8-2 9 16,7-18-1-16,4-4 19 0,2-4-16 15,-3-1-24-15,-9 0-90 16,-11 3-142-16</inkml:trace>
  <inkml:trace contextRef="#ctx0" brushRef="#br0" timeOffset="56829.0368">24307 12803 336 0,'0'-3'12'15,"0"-8"27"-15,-3 9-18 16,1 2-4-16,-3 0-15 16,0 16-8-16,0 9 4 15,-3 7 1-15,1 9-6 16,1 8-10-16,3 2-8 0,3 3-17 16,0-4-27-16,10-8 1 15,9-6 3-15,6-9-40 16</inkml:trace>
  <inkml:trace contextRef="#ctx0" brushRef="#br0" timeOffset="56985.2912">24435 13208 168 0,'27'-29'63'0,"2"-11"31"16,-9-7-31-16,0-3-19 0,-10-3-10 15,-5-3-11-15,-5 3-10 16,-1 5-9-16,-10 5-4 16,-5 12-4-16,-4 12 5 15,-3 12 12-15,-8 7-18 0,1 21-21 16,-6 11-20-16,-1 15-19 15,3 4-22-15,4 3-70 16</inkml:trace>
  <inkml:trace contextRef="#ctx0" brushRef="#br0" timeOffset="57329.0315">24295 13529 343 0,'0'-14'97'0,"-3"1"-80"15,-1 1 14-15,3 2-14 0,-1 4-7 16,2 3-8-16,0 3-1 15,-3 0-1-15,0 0-2 16,-4 9-14-16,-4 17 1 16,-9 8 16-16,-2 10 0 15,-8 10-1-15,-1 5 1 16,1 2-6-16,2-3-23 0,4-2-16 16,4-8-23-16,3-9-42 15,0-11-10-15</inkml:trace>
  <inkml:trace contextRef="#ctx0" brushRef="#br0" timeOffset="57578.9992">23965 13993 396 0,'0'-6'33'0,"-2"3"10"0,2 3-27 16,0 0-17-16,0 14-6 15,0 4 13-15,0 3-4 16,2 5 0-16,5-2-1 16,2-2-2-16,0-1 0 15,5-5 0-15,4-5-1 16,2-2-8-16,5-6-10 0,0-1-9 16,4-2-16-16,-2-5-77 15,0-13-123-15</inkml:trace>
  <inkml:trace contextRef="#ctx0" brushRef="#br0" timeOffset="58047.7032">23897 14458 418 0,'0'-15'12'0,"0"-2"16"16,0 5-19-16,0 3-3 16,0 2-3-16,0 5-2 15,0 2-4-15,-2 5-15 16,-5 13-12-16,-3 6 24 15,2 8 7-15,-1 3 1 0,-1 1-1 16,7 1-1-16,1-6-25 16,2-6-14-16,2-7 20 15,11-11 11-15,4-6 2 16,2-1 3-16,1-7 6 16,1-11 2-16,-3 1-4 0,-4-8 0 15,-3 0 15-15,-9-8 9 16,-2 1 3-16,-11-1-11 15,-7-1-8-15,-7 0 0 16,-6 7 0-16,1 5-1 16,-3 8-7-16,5 13 0 15,1 2-7-15,5 21-19 0,3 8-25 16,4 4-28-16,4 5-64 16</inkml:trace>
  <inkml:trace contextRef="#ctx0" brushRef="#br0" timeOffset="58438.2985">23859 14944 386 0,'0'-13'10'0,"0"6"21"0,0-1-14 15,0 5-1-15,0 2-10 16,0-1-4-16,0 2-3 16,4 0 1-16,6 0 0 15,3 9-1-15,1 5 0 16,6 9 1-16,3 5 2 0,2 8 4 15,4 5-1-15,1 6-1 16,3-4-3-16,1 3 0 16,0-4-1-16,2-2 1 15,-2-6-1-15,0-2-13 16,-6-2-26-16,-8-5-37 0,-3-5-91 16</inkml:trace>
  <inkml:trace contextRef="#ctx0" brushRef="#br0" timeOffset="58563.2977">24288 15438 34 0,'7'0'-34'15</inkml:trace>
  <inkml:trace contextRef="#ctx0" brushRef="#br0" timeOffset="58688.2796">24288 15438 34 0,'52'9'32'0,"-37"-6"14"15,-3 1-5-15,-1-1-1 16,-2 3 18-16,-2-1-21 16,-2 0-12-16,-1 3-12 15,-3-1-12-15,1 0 2 16,1 0-6-16,-3 0-24 0,0-1-5 16,0-1-29-16,-3-5-18 15</inkml:trace>
  <inkml:trace contextRef="#ctx0" brushRef="#br0" timeOffset="59001.0108">24103 15627 425 0,'6'7'12'16,"4"-4"-15"-16,7 3 1 15,5-2 4-15,9-2 1 16,7-2 3-16,3-2 16 16,0-13-10-16,1-3-6 15,-4 1-8-15,-8-7 3 0,-5 3 1 16,-9-4-4-16,-3 0-2 16,-8-2 3-16,-5 2 1 15,0 0 0-15,0-1-13 16,0 2-15-16,-1 7-26 15,1 2-33-15,0 10-28 0,0 5-23 16</inkml:trace>
  <inkml:trace contextRef="#ctx0" brushRef="#br0" timeOffset="59375.9754">24526 15744 407 0,'0'0'50'15,"0"-7"-2"-15,-3 2-30 0,1 0 1 16,-1 0-12-16,1 5-6 16,2 0 0-16,0 1-6 15,0 12-13-15,0 3 4 16,0 4 9-16,0 4-9 0,7-1-5 15,6-3 0-15,6-2-4 16,7-7-15-16,4-6-9 16,2-5-11-16,6-1 12 15,-3-14 22-15,-3-5 34 16,-9-3 61-16,-5 0-2 16,-11 0-13-16,-7 1-10 0,0 1-13 15,-12 5-17-15,-10-2-10 16,-2 9-1-16,-6 4-5 15,1 5-11-15,0 2-29 16,5 10-38-16,2 2-97 16</inkml:trace>
  <inkml:trace contextRef="#ctx0" brushRef="#br0" timeOffset="59719.7438">24615 16105 517 0,'-7'-11'11'0,"3"0"24"16,2 3-19-16,2 2-1 15,0 1-14-15,2 3-2 16,5 0-3-16,10 2 4 15,-2 0 2-15,7 12-2 16,5 5 0-16,-1 10-3 16,-4 9 0-16,-2 10-5 0,-3 6 6 15,-5 4 2-15,-7 5 1 16,-1-3 0-16,-4-2-2 16,0-3-14-16,0-3-9 15,-7-5-27-15,-2-5 15 0,-1-10-52 16,2-9-120-16</inkml:trace>
  <inkml:trace contextRef="#ctx0" brushRef="#br0" timeOffset="60016.5693">24656 16663 315 0,'0'12'64'16,"0"3"-62"-16,2 2 7 16,3 3 6-16,4 2-1 0,6-1-6 15,1-3-4-15,4-7 4 16,1-4-4-16,0-6 2 16,-2-1 15-16,0-5 11 15,-1-7-1-15,-6-6-7 0,-2-2-8 16,-3-3-5-16,-2-4-7 15,-3-1-3-15,0-2-14 16,0 3-28-16,-1 2-23 16,-1 7-56-16,0 9-176 15</inkml:trace>
  <inkml:trace contextRef="#ctx0" brushRef="#br0" timeOffset="60516.5206">24624 17061 441 0,'-15'21'5'0,"1"5"-4"0,-2 7-2 16,2 12 1-16,2 9 10 16,2 6-4-16,3 2-5 15,4 0-1-15,3 0-1 16,1-11-21-16,13-7 4 15,10-11 5-15,8-16 7 16,2-10 4-16,2-7 5 0,3-5 0 16,-2-14 16-16,-5-9 17 15,-3-10-1-15,-7-5 5 16,-5-4-8-16,-5-6-19 16,-7-2-7-16,-5 3-4 0,0 8 0 15,-6 7-2-15,-10 4-4 16,-4 14-2-16,-2 2 6 15,-7 12-13-15,1 5-30 16,-5 5-14-16,1 12-40 16,3 2-108-16</inkml:trace>
  <inkml:trace contextRef="#ctx0" brushRef="#br0" timeOffset="60907.116">23562 17858 431 0,'-10'16'42'0,"7"2"-41"16,3-18-10-16,24-4 11 16,6-8 5-16,11-6 7 15,10-2 3-15,7-3-4 16,8-2-2-16,1 2-6 0,-1 2-3 15,-3-1-2-15,-9 3 0 16,-7 2-13-16,-10 3-20 16,-12 2-17-16,-13 1-60 15,-9 1-76-15</inkml:trace>
  <inkml:trace contextRef="#ctx0" brushRef="#br0" timeOffset="61078.9847">23983 17753 453 0,'0'20'72'0,"0"-1"-58"15,12 12-16-15,5 9 20 16,4 16 4-16,4 12-11 16,4 8-7-16,-2 8-7 15,-7 3-40-15,-15-4-90 16</inkml:trace>
  <inkml:trace contextRef="#ctx0" brushRef="#br0" timeOffset="63266.3632">24616 12737 140 0,'-5'0'-5'0,"0"-4"-28"0</inkml:trace>
  <inkml:trace contextRef="#ctx0" brushRef="#br0" timeOffset="63844.4087">24504 12744 84 0,'-8'-3'59'16,"1"-1"-28"-16,-2 0-1 16,-1 4-19-16,-3 0-13 15,2 0-30-15,0 0 7 16,4 0 19-16,2 2 7 16,1-2 3-16,2 0 12 0,-1 0 2 15,1 0 7-15,-1 0 15 16,-2 0 1-16,-2 0-10 15,0-2-19-15,0 2-4 16,-4 0 0-16,1 2-6 16,-1 6-1-16,-4 0-1 0,3 3 0 15,-1-2 1-15,4 5-1 16,-3 1 5-16,4 4-2 16,-1 5 1-16,1 2 3 15,1 8 1-15,1 0-3 16,0 6-3-16,5-3-1 15,1 0 0-15,0-3 1 0,1-1-2 16,9-4 0-16,2-2 0 16,5-1 0-16,0-5 1 15,5-2-1-15,3-3-1 16,4-4-1-16,2-8-5 0,-1-4-5 16,1 0-7-16,-7-12-7 15,-4-4-6-15,-6-6-10 16,-4 0 22-16,-7-4 30 15,-3-4 26-15,0-2 15 16,-1-2-16-16,-8 0-7 16,-1 0-11-16,-2 1 7 0,-1 2-8 15,-1 6-5-15,-1 2-9 16,-4 7-2-16,-3-1-6 16,-3 12-20-16,2 5-9 15,-9 0-46-15,1 13-30 0,-4 4 7 16</inkml:trace>
  <inkml:trace contextRef="#ctx0" brushRef="#br0" timeOffset="64875.7648">23834 14355 179 0,'-2'0'9'15,"-1"0"-7"-15,-1 0 0 16,0 0 0-16,-2 0 6 15,1 0 4-15,0-2 1 0,0 0 27 16,0 1-8-16,-3 1 2 16,2 0-6-16,1 0-15 15,-2 0-8-15,2 0 0 16,-5 0 1-16,3 0 0 16,-3 5-4-16,3 3-1 15,-4 0 1-15,0 3-2 0,0 1 1 16,0 4 3-16,1 0 3 15,0 6-2-15,3 1-1 16,2 4 1-16,0 3-3 16,3 0 0-16,2 2-2 15,0 3 0-15,0-5 1 16,7-3-1-16,0-2-1 0,3-4 2 16,2-5-1-16,2-2-1 15,2-7 2-15,3 2-1 16,0-6-2-16,4-3 1 15,-1 0 5-15,1-3-7 0,-3-7 3 16,0-7 0-16,-3-4 3 16,0-4-3-16,-5-4 0 15,0-1 0-15,-5-2 1 16,-2 0 2-16,-5 0-1 16,0 4 0-16,-4-1 0 0,-6 4 1 15,-3 5 0-15,-1 2-2 16,-4 10 0-16,2 0-1 15,-4 8-5-15,1 3-17 16,-3 9-27-16,-10 2-107 16</inkml:trace>
  <inkml:trace contextRef="#ctx0" brushRef="#br0" timeOffset="66938.2353">24988 12889 492 0,'2'0'12'0,"-2"0"-1"16,0 0-18-16,0 0-2 15,0 0 2-15,0 0 1 16,0 0 1-16,0 0 1 0,4 0 3 16,0-4-4-16,-1 1 3 15,2-6 7-15,-1-6 3 16,1 2 1-16,-2-4 0 16,1-3-1-16,2 3 0 15,-6 1-1-15,0 1 0 0,0 6-4 16,0-1-2-16,-2 2-1 15,-6 3-2-15,-2 2 0 16,-4 3 0-16,-4 0-8 16,-6 8 1-16,-1 9 7 15,-4 4 0-15,5 6 0 16,-3 5 3-16,5 0-1 0,6 2 1 16,3 0-2-16,6 0 1 15,7-2-1-15,0 0 1 16,7-5-1-16,8 0 1 15,2-4-2-15,3-6-2 16,2-4-4-16,-3-4-1 16,3-7-5-16,-2-2 0 0,-4 0 6 15,1-4 5-15,-7-3 4 16,-1 4 2-16,-4 1 1 16,-5 2-2-16,0 2-6 15,-5 12-4-15,-6 9 10 16,1 5 4-16,-2 4-4 15,7 1 1-15,5-1 1 0,0-4-1 16,11-4-1-16,10-2-3 16,7-10 0-16,4-2 0 15,4-8 2-15,5-2-8 0,-1-6-31 16,-1-11-33-16,-3-6-43 16,-8-8-29-16</inkml:trace>
  <inkml:trace contextRef="#ctx0" brushRef="#br0" timeOffset="67266.3227">25303 12955 392 0,'-2'0'20'0,"2"0"6"16,0 0-31-16,5 10 6 15,6 5-1-15,4 1 0 16,2 2 2-16,5 0-2 0,-3-3 1 15,-1-2-2-15,1-4 2 16,-5-6-2-16,-6-3-3 16,2-3 21-16,-1-13 27 15,-2-4-8-15,-4-5-14 0,1-6 2 16,-4-2 4-16,0-1-2 16,-6 4-5-16,-4 1-11 15,0 5-8-15,-2 2-3 16,3 4-9-16,4 6-18 15,4 3-15-15,1 1-15 0,0 5-37 16,1 1-71-16,10 2 46 16,-1 0-15-16</inkml:trace>
  <inkml:trace contextRef="#ctx0" brushRef="#br0" timeOffset="67766.2878">25680 12703 419 0,'-2'-10'29'0,"-3"2"-4"16,3 5-18-16,-1 1 6 16,3 0-9-16,0 2-4 15,0 0-2-15,0 0-5 16,8 9 5-16,-1 7-1 15,2 2 3-15,1 5 0 0,-3 2 1 16,0 0 0-16,-1 0 1 16,-2-3-1-16,-1-6-1 15,0-6 1-15,1 0-2 16,-4-7 1-16,0-3 2 16,0 0 9-16,0-3 16 0,-7-12-14 15,2-4-10-15,-2-7 2 16,0-4 2-16,-1-4-4 15,0-3-1-15,-1 1-1 16,2 0 1-16,0 6 1 16,3 5 1-16,0 5 4 0,4 5 0 15,0 2-3-15,2 4-7 16,11 2 1-16,4 3 2 16,4 2-1-16,4 2 0 15,4 0 0-15,-1 8-1 16,0 6-1-16,-2 2-4 15,-5 4-18-15,0 3 1 0,-6-2-11 16,-2 1-10-16,-4-3-30 16,-6-3-30-16,-3-5-55 15</inkml:trace>
  <inkml:trace contextRef="#ctx0" brushRef="#br0" timeOffset="67953.7729">25797 12709 409 0,'0'-15'4'0,"0"-1"-3"16,5-3-1-16,4-1-1 16,-1-3-44-16,0-2-48 15,-1-4-55-15</inkml:trace>
  <inkml:trace contextRef="#ctx0" brushRef="#br0" timeOffset="68219.3898">25865 12412 195 0,'1'-21'63'0,"5"5"-4"16,-3 0-19-16,2 5-1 15,3 2-12-15,1 4-9 16,1 1-12-16,2 4-4 0,2 0-1 16,1 11-3-16,0 5-1 15,-3 6 3-15,3 1 0 16,-2 7 3-16,-4-3-2 15,0 1-1-15,-2-1 3 16,-4-6 0-16,3-2-1 0,-2-9-2 16,1-3 2-16,0-7 4 15,8 0 13-15,5-14-3 16,6-8-8-16,8-6-6 16,5-10-1-16,6-4-17 15,1-3-34-15,2 2-10 16,-9 4-47-16,-2 4-94 0</inkml:trace>
  <inkml:trace contextRef="#ctx0" brushRef="#br0" timeOffset="69109.9455">25108 13679 363 0,'-7'1'14'16,"7"-1"5"-16,0 0-19 15,17-1-14-15,6-12 22 16,9-5-4-16,8-7 4 16,10-10-5-16,7-6-2 0,6-9 1 15,10-6-1-15,-2-2 5 16,6-6 4-16,1-1 8 15,-2 1 8-15,-3 6-4 16,-4 3-5-16,-6 8-12 16,-7 7-3-16,-10 7-3 15,-7 6 0-15,-9 7-13 0,-7 6-3 16,-6 3-1-16,-10 4-5 16,-2 6-2-16,-5 1 6 15,-2 0 6-15,-10 12 20 16,-10 9-8-16,-9 6-31 15,-6 7-61-15,-12 3-44 0</inkml:trace>
  <inkml:trace contextRef="#ctx0" brushRef="#br0" timeOffset="69453.6792">25198 13743 181 0,'24'-14'24'0,"5"-6"-15"16,6-6-4-16,11-9 16 15,5-4 3-15,10-8-5 16,0 0 9-16,6-6 1 15,-3-1 4-15,3 2-1 0,-4 4-8 16,-5 4-4-16,-9 8-7 16,-3 5-10-16,-10 8-3 15,-8 6-3-15,-7 6-13 16,-4 0-1-16,-7 6-7 0,0-3-7 16,-8 5-11-16,-2 2-70 15,-5-2-83-15</inkml:trace>
  <inkml:trace contextRef="#ctx0" brushRef="#br0" timeOffset="71047.3757">24341 12833 200 0,'0'-1'15'0,"-1"-1"2"16,-3 2 1-16,-1 0 3 15,0 0-16-15,-2 0-3 0,-1 0 3 16,-1 2-3-16,-1 3 0 16,-2 3 0-16,2-2 4 15,-2 1 0-15,0 4 4 16,-3 5 5-16,0 0 1 15,3 6-9-15,-2 1-3 0,2 4-2 16,2 0-1-16,3 1 1 16,1-1-1-16,4 3 1 15,2 0 1-15,0 5-2 16,0-2 2-16,8 2-3 16,1-2 1-16,3-1-2 15,4-6-1-15,2-5 2 0,4 0-2 16,3-10 3-16,0-1 3 15,0-6-7-15,0-4 0 16,2 0 5-16,2-8-2 16,0-14 4-16,-2-5 1 0,3-2-1 15,-4-5-7-15,-4 2 7 16,-2 0 3-16,-8 0-3 16,-2 2 2-16,-3-3 1 15,-5 3-2-15,-2-4-1 16,0 1-1-16,0-3 0 15,-4 2 1-15,-3 4 5 16,-1 5 1-16,1 1 1 0,-1 8-1 16,-1 4-6-16,-2 3-1 15,-2 3 0-15,1 3-2 16,-6 3-3-16,-6 0 1 16,1 3-3-16,0 5 7 15,-4 3-3-15,4-3 2 0,-1 5-1 16,5 1-1-16,-1 4 1 15,1 2-2-15,2 1-2 16,0 4-3-16,2 0-2 16,0-2-3-16,3-2 1 0,5-1 12 15,-1 2-1-15,3-2-1 16,1 0 0-16,4 4 0 16,0 1 0-16,0 1-1 15,9 2 1-15,4-2-2 16,4 1 2-16,2-2 0 0,4-3-2 15,1-7 1-15,2-2 0 16,-1-5 0-16,2-5-1 16,0-3-1-16,-1-3 4 15,-3-11-3-15,-2-2 3 16,-1-6-3-16,-4-4 1 16,-1-2 2-16,-3-1 0 15,1-3 0-15,-6-2 0 0,-2 2 0 16,-3 0 0-16,-2 1 1 15,0 1-1-15,-12 3-1 16,0 1 0-16,-3 2-1 0,0 6 1 16,-1 3 7-16,-4 4 1 15,3 4-3-15,-2 3-2 16,-1 4-4-16,-1 0 1 16,0 2-4-16,-1 8 5 15,4 3-1-15,0 1-3 16,1-1 0-16,2 1 2 0,4-1-1 15,4-1 0-15,-1 1-1 16,5-5-2-16,1 0-10 16,2 1-2-16,0-4-4 15,0 0-28-15,2-5-31 16,1 0-29-16</inkml:trace>
  <inkml:trace contextRef="#ctx0" brushRef="#br0" timeOffset="73609.8207">24216 13372 133 0,'0'0'36'16,"-2"0"-17"-16,0 0 1 16,1 0-2-16,-1-1-2 0,0-1-8 15,2 1-1-15,-3-2 4 16,3 0 9-16,-2 3-5 15,-2-1 8-15,3 1-1 16,-1 0-7-16,0 0-9 16,-4 0-1-16,1 0-4 15,1 0-2-15,-3 0 2 0,-1 1 0 16,0 5 1-16,-1-2-1 16,-1 3 1-16,-2 2 1 15,0 0 2-15,0 3-3 16,-3 5-2-16,-1-2 1 15,-2 5 0-15,-2-1-2 0,-1 7 1 16,-4 2 0-16,-4 4 1 16,0 6-2-16,-5 3 2 15,-2 4 0-15,-2 3-1 16,-3 2 0-16,0 2 0 16,-4-1 0-16,0 1 2 0,1-4-4 15,2 0 1 1,1-5 2-16,5-4 1 0,3-1 14 15,5-1-1-15,3 3-11 16,1-1-3-16,4 2-1 16,2 1 0-16,2-4 0 15,5-2-1-15,1-8 2 0,0-6-1 16,7-6-1-16,-1-9 2 16,3-2 1-16,1-3 3 15,0-2 16-15,0 0-7 16,0 0-8-16,0 0-3 15,0 0 0-15,0 0-4 0,0 0 2 16,0 0 2-16,0 0-2 16,0 0 1-16,0 0-2 15,0 0-6-15,0 0 4 16,0 0 5-16,0 0-2 0,3 0 2 16,-1-2-1-1,1 2-3-15,1 0 2 0,-2 0-1 16,2 0 2-16,-1 0-2 15,-1 0-3-15,2 0 3 16,-3 0 1-16,-1 0 1 16,2 0-2-16,-2 0 0 0,0 0 0 15,0 0-2-15,2 0 2 16,-2 0 0-16,0 0 0 16,0 0-1-16,0 0-1 15,0 0 3-15,0 2 1 16,0-2 0-16,2 2-2 0,-2-1 1 15,0 2 0-15,1 0-2 16,-1 1 1-16,4 1 0 16,-4 1 0-16,3 0 0 15,1 3 0-15,-1 2 0 0,2 0 0 16,0 2 0-16,-2 6 0 16,8 1 0-16,-1 5 0 15,0 3 0-15,2 8 0 16,3 1 1-16,1 4-1 15,0 4 2-15,0 1-4 16,4 5 2-16,-2 3 2 16,2 0-1-16,3 5-1 0,1-4 0 15,-2-2 3-15,-2-3 2 16,2-5 0-16,-2-2-3 16,-2-9-1-16,-3-2 4 15,-1-4-3-15,-2-4-2 16,1-1 0-16,-3-6 0 0,2 0 0 15,-4-5 2-15,-1 1-2 16,-1-5 1-16,2-1 1 16,-3 1-2-16,-2-3 0 15,-1-1 0-15,1-1 0 0,-3-1 1 16,2-2-2-16,-2 2 1 16,0-2 1-16,0 0 1 15,0 0-1-15,0 0-1 16,0 0 1-16,0 0 0 15,0 0 0-15,0 0 1 16,0 0 1-16,0 0 0 0,0 0 0 16,2 0-1-16,-2 0 0 15,0 0 1-15,0 0-1 16,0 0-1-16,0 0 1 16,0 0-2-16,0 0 0 15,0 0 0-15,0 0 0 16,0 0 0-16,0 1 0 0,0-1 0 15,2 0 0-15,-2 0 1 16,0 0-1-16,0 0 0 16,0 2 0-16,0-2 2 15,0 0-2-15,0 0 0 0,0 0 0 16,0 0 0-16,0 0 1 16,0 2 3-16,0-2-1 15,0 0 2-15,0 0-1 16,0 0 1-16,0 0-4 15,0 2-1-15,0 0 0 16,0 2 1-16,3 2-2 0,-1 1 1 16,1 4 0-16,2 2 0 15,2 1 0-15,0 2 0 16,1 2-2-16,4 3 2 16,0 1 1-16,3 6-2 15,1 3 0-15,2 2 3 0,1 3-5 16,1 5 4-16,2 0-2 15,-3 3 1-15,1 1 0 16,2-2 0-16,-3 0 0 16,-2-4 0-16,2-3 1 0,-4-4-1 15,2-3 0-15,0-2-3 16,-2-2 4-16,2-3-1 16,-2 3 0-16,1-3 1 15,-4-1-3-15,1 1 2 16,-3-3 1-16,-1 2-1 15,2-1 0-15,-2 0 1 16,-2 0-2-16,-1-3 2 0,0-1-1 16,-3 4 1-16,0 1-1 15,1 4 1-15,1 4-2 16,-1 5 2-16,-1 3 0 16,3 1-3-16,-2 8 3 15,-1 2 0-15,-1 2-1 0,0 4 1 16,-2-3-1-16,0-2 0 15,0-3 3-15,0-1-1 16,3-4-2-16,-3-2 1 16,4 1-2-16,-1-1 2 0,1-4-2 15,0 0 2-15,0 3-2 16,-1-1 4-16,-1-5-5 16,1-1 2-16,-3-4 0 15,2-6 2-15,0-5 0 16,-2-1-1-16,0-5 2 15,1-1 0-15,-1-1-1 0,2-2-1 16,0 1 0-16,0 0-2 16,1 0-2-16,0 1 2 15,0 1 0-15,-1-6-8 16,0 3-1-16,1-4-1 16,-3-1 3-16,2-1-4 15,-2 2 4-15,0-2-2 0,0 0-15 16,0 0-16-16,0 0-65 15,-7 0-157-15</inkml:trace>
  <inkml:trace contextRef="#ctx0" brushRef="#br0" timeOffset="74281.6465">24216 17758 431 0,'-9'5'15'0,"2"-1"-17"15,0-1-9-15,3 0 11 0,2-3 6 16,0 0-7-16,2 0 2 16,-1 0-1-16,-1 0 4 15,0 0-2-15,0 0 2 16,-1 0 6-16,-1 0 4 15,1 0 0-15,-1 0-4 16,1 0-2-16,0 0-2 0,3 0-1 16,-2 0-1-16,2 0 1 15,0 0-5-15,0 1 0 16,0-1 0-16,0 0 0 16,0 0 1-16,0 0-1 15,-1 0 0-15,1 0 0 16,0 0 2-16,0 0-2 0,0 0 1 15,0 0 0-15,0 0 0 16,0 0 0-16,0 0 1 16,0 0 0-16,0 0-1 15,0 0-2-15,0 0 2 16,0 0-1-16,1 0 0 0,4 0 0 16,-2 0 0-16,1 0 0 15,-2 0-1-15,1 0 1 16,-1 0 0-16,1 0 1 15,-1 0-1-15,0 0 1 0,1 0-2 16,-1 0 2-16,4 0-1 16,-4 0 0-16,1 0-1 15,1 0 2-15,-1 0-1 16,-1 0 0-16,0 0 1 16,1 0-1-16,-3-1 1 15,2 1-1-15,2 0 2 16,-3 0 0-16,1-3 0 0,1 2-1 15,-1 1-1-15,-2 0 0 16,1-4 0-16,-1 0-7 16,0-2-26-16,-3-5-45 15,-9-3-223-15</inkml:trace>
  <inkml:trace contextRef="#ctx0" brushRef="#br0" timeOffset="76469.0996">23568 13017 149 0,'0'-9'14'0,"0"1"13"0,-2 2 14 16,-2 1-13-16,1-1-10 16,-1 1 4-16,1 0-3 15,-2 1-1-15,-1 0 0 16,2 1 2-16,1-2 0 16,-3 3-8-16,5 0-2 0,-1 2 1 15,2 0 0-15,0 0-6 16,0 7-9-16,3 6 3 15,6 3 0-15,1 5 3 16,2 2-1-16,0 2 0 16,3-1-1-16,-5 1 1 0,5-2-1 15,-3-3 0-15,-3-2-2 16,-1-4-11-16,-1-4-8 16,-3-1-16-16,-3-4-16 15,-1 1-15-15,0-3-15 16,0-3 20-16,-3 0 1 15</inkml:trace>
  <inkml:trace contextRef="#ctx0" brushRef="#br0" timeOffset="76750.347">23464 13274 228 0,'-4'0'15'0,"3"-3"31"15,1-3-21-15,0-3 2 16,0-3-17-16,10-4 0 16,5-6-5-16,4-1 8 15,1-2-11-15,4-1-2 16,0 1 1-16,-2 1-1 0,-2 3-5 15,1-1-31-15,-4 4-60 16,-2-1 5-16,0 1-9 16</inkml:trace>
  <inkml:trace contextRef="#ctx0" brushRef="#br0" timeOffset="76937.8477">23732 12889 150 0,'1'-7'27'0,"-1"-2"25"15,0 3-5-15,0 4-6 16,0-1-3-16,0 1 1 15,0 0-4-15,0 2-11 0,4 0-20 16,3 4-2-16,3 7-3 16,5 5-1-16,3 5 2 15,0 4-1-15,2 4-2 16,-1 1-11-16,0-2-26 16,-4-3-44-16,-2-8-68 15</inkml:trace>
  <inkml:trace contextRef="#ctx0" brushRef="#br0" timeOffset="77484.686">23478 13203 60 0,'6'-6'65'0,"-4"-1"-22"16,3 0-5-16,-2 2 20 16,1-1-34-16,-1 3-19 0,1-1-5 15,-2 3 2-15,1 1-5 16,-3 0-32-16,0 0-69 15,0 0-41-15</inkml:trace>
  <inkml:trace contextRef="#ctx0" brushRef="#br0" timeOffset="78468.9972">23349 12739 297 0,'-14'-6'13'0,"-5"-2"18"15,2 0-14-15,-3 5-2 16,0 0-3-16,2 3-1 0,2 0-5 16,-2 0-6-16,9 5 1 15,-2 7 0-15,6 4-1 16,2 7-1-16,3 3 1 16,0 0-1-16,0 3 1 15,8-4-1-15,6-3-2 0,5-7 1 16,1-4 2-16,-1-5-5 15,1-6 5-15,0 0-1 16,-4-10 5-16,-4-6-1 16,-3-2 1-16,-5-3 4 15,-4-2-1-15,0 0 7 0,-2 0 0 16,-9 1-1-16,-3 4-5 16,0 2-9-16,1 2 1 15,4 2-14-15,0 6-26 16,3 2-26-16,3 1-87 15</inkml:trace>
  <inkml:trace contextRef="#ctx0" brushRef="#br0" timeOffset="78640.8183">23388 12639 342 0,'4'-5'11'16,"0"-1"-1"-16,1 5-9 15,0-1-1-15,2-2-4 16,0 2-35-16,-1-1-75 16,-2-4-46-16</inkml:trace>
  <inkml:trace contextRef="#ctx0" brushRef="#br0" timeOffset="82249.9604">23525 12741 184 0,'0'-4'17'16,"0"0"10"-16,-2 4 2 16,0-3-21-16,1 3-2 15,1-2-4-15,-2 2-5 0,-1 0-2 16,0 0 9-16,-1 0-8 15,-1 0-10-15,0 5 14 16,-2 3 2-16,0-1 0 16,1 3 15-16,1-1-14 15,1 6-2-15,1-3 0 16,3 4-1-16,0 1 0 0,1-1 0 16,8 1 1-16,4 1-1 15,3-1 0-15,0-2-2 16,2-4-5-16,0-4-18 15,-2-3 0-15,-1-4 15 16,-1 0 5-16,-3-9 9 16,-2-6 2-16,-1 0-1 15,-4-5 17-15,0-2 4 0,-4 1 10 16,0-2-12-16,0 3-5 16,-8 0-2-16,0 4-5 15,-3 4-8-15,-4 3-6 16,3 4-5-16,-4 5-10 0,0 0-12 15,1 3-26-15,-1 10-20 16,5-1 10-16,2 1-12 16</inkml:trace>
  <inkml:trace contextRef="#ctx0" brushRef="#br0" timeOffset="86438.005">24611 15741 83 0,'-5'0'97'15,"1"2"-71"-15,1-2-17 16,1 0-5-16,2 0 1 16,-2 0 2-16,2 0-7 15,-1 0-9-15,-2 0 0 0,1 0 9 16,0 0 2-16,-1 0 10 15,-2 0 9-15,1 0 5 16,-1 0 2-16,0 0-6 16,0 1-10-16,-2 4-5 15,2 0-4-15,-2 0-1 16,2 2 6-16,-3 0-4 0,3 2-1 16,-2 2-3-16,2-2 1 15,-2 1-1-15,1 1 2 16,0 0 3-16,1 1-1 15,2-1 5-15,-1 4-3 16,1-1-3-16,-1 1 0 0,3 2-2 16,1-5 0-16,0 2 2 15,0-3-2-15,0 0 0 16,0-4 0-16,1-2 1 16,4-2-2-16,1-1 2 15,2 1 3-15,2-2-2 16,-1 1 2-16,1-2-2 0,2 0-2 15,0 0 1-15,2 0 0 16,-1 0-2-16,1 0-3 16,-1-6 3-16,1-1-4 15,2-1 3-15,-3-5 2 0,1-1 1 16,0-2-3-16,-3-4 1 16,4-1 0-16,-5-1 1 15,3 3 0-15,-1-2 0 16,-3 3-1-16,-1 0-1 15,-3 5 2-15,-1 1-2 16,-2 1-1-16,-2 0 0 0,0 1 1 16,0-1 0-16,0 0-4 15,-9-2 1-15,1 6 4 16,1 1 2-16,0 0 9 16,-2 1-4-16,0 3-5 0,0-2 2 15,0 4-3-15,0 0 0 16,-2 0-2-16,1 0 0 15,-2 0-3-15,0 2 2 16,0 2 2-16,1 1 1 16,-2 1 0-16,2-3 0 15,2 2-1-15,-1 0 0 0,1 3 0 16,1-3 1-16,1 2 1 16,2-2-2-16,0 5 1 15,0-2-2-15,-2 5 1 16,4-2-3-16,-1 1 3 0,-1 1 1 15,0-3 1-15,3 5-2 16,-1-4 0-16,1-1 1 16,2 2-1-16,0 1-1 15,0 3 1-15,0 2 0 16,0 2-2-16,2-5 2 16,1 3-1-16,4-3 1 0,-2-1 0 15,1-6-1-15,0 2 0 16,1-5 0-16,0-3 3 15,1-2-5-15,4 0 4 16,0 0 2-16,-2-2-2 16,2-5-1-16,0-2 2 0,-2 1-2 15,0-5-2-15,-1 2-1 16,-2-3-5-16,2-1-6 16,-3-3 4-16,-1-1 3 15,0-4-1-15,-3 0-7 16,1-1 4-16,-3-1 4 0,0 4 7 15,0 1 2-15,0 6-2 16,-5 1 1-16,-2 6 0 16,0 0-1-16,-4 2-1 15,2 4 2-15,-1-1-6 0,-2-1-11 16,0 3-8 0,3 0-39-16,0 0 9 0,0 8 9 15</inkml:trace>
  <inkml:trace contextRef="#ctx0" brushRef="#br0" timeOffset="87469.1462">24650 16144 50 0,'0'-4'66'15,"0"1"-62"-15,0 0-5 16,0-1 6-16,0 0 7 16,0 3 1-16,0-2-4 15,0 3 1-15,0-4 3 0,0 4 14 16,0-2 9-16,0 2-12 16,0-3-8-16,0 3-9 15,0-1-1-15,0-1-3 16,0 2-2-16,0 0-1 15,0-2 1-15,0 0-2 16,0 1 0-16,0 1-4 0,0-3-13 16,0 3-5-16,0 0-2 15,2 0 4-15,2 0 8 16,-2 0 12-16,2 0 5 16,-3 4 1-16,3 0 0 0,-1 2 3 15,1 0 0-15,-1 2 5 16,1-1 0-16,0 2-1 15,0 0-4-15,-1-1-1 16,1 4 1-16,-1-4 4 16,-1 5-4-16,1-1 2 15,-3 6 3-15,2 0 6 0,-2 3-7 16,0 4-2-16,0-2-3 16,2 4-2-16,-2-2 5 15,2 2-3-15,-1-2-1 16,1 2-3-16,1-2-2 15,-1 0 0-15,-1 0 0 16,1-4 2-16,1 4-3 0,-1-4 2 16,0 4-1-16,0-1 3 15,-1 0 0-15,3 0-2 16,-2-1 1-16,-1 0-3 16,-1-3 0-16,2 1 0 0,-2-1 1 15,0-3 0-15,0 0-1 16,2-1 3-16,0-4-3 15,0-1 2-15,2-1-2 16,-1 2 0-16,3-4 0 16,-3 1 0-16,-1-3 0 0,-1 1-6 15,1-5-1-15,0-1-2 16,-2-1-6-16,0 0-13 16,0 0-1-16,0-5-14 15,-2-4-29-15,-1 0 8 16,-2 2-72-16</inkml:trace>
  <inkml:trace contextRef="#ctx0" brushRef="#br0" timeOffset="87984.77">24563 16956 275 0,'-3'0'66'0,"2"0"-62"16,1 0-6-16,0 0 1 16,0 0 2-16,0 0 4 15,1 0-8-15,4 0 7 16,0-2-3-16,0 2 0 0,-1-2 1 15,-1 2-1-15,2 0 5 16,-1 0 2-16,4 2-2 16,-1 2-1-16,0 3 1 15,4-2-2-15,-2 2-2 0,1-1-1 16,-1 1 0-16,4-2 2 16,-2 0-3-16,0 0 2 15,-1 1-2-15,-1 0 1 16,3-3 1-16,-6-1 3 15,1-2 4-15,-3 0-2 16,1 0 0-16,1 0 3 0,-2-5 0 16,1-8 6-16,0-5-7 15,0-5-3-15,-1-5-2 16,-1-1-2-16,2-2-1 16,-2 3-2-16,-1 1-16 15,0 0-5-15,1 1 4 0,-1-1-13 16,0 2-10-1,1-2-74-15,-1-2-59 0</inkml:trace>
  <inkml:trace contextRef="#ctx0" brushRef="#br0" timeOffset="89359.8866">24584 17236 170 0,'5'0'44'16,"3"0"-34"-16,-1 0-8 16,2 0 7-16,-1 0 16 15,4 0 3-15,-3 0-19 16,-2-4-9-16,2 1 1 16,-4-1-1-16,-1 1 0 0,1 1 0 15,-3-1 3-15,-2 0 5 16,2 1 3-16,-2 2 4 15,0 0 10-15,0-1 0 16,0 1-14-16,0 0-9 16,-4 0-1-16,-1 0-1 15,1 0-2-15,-3 0-1 0,0 0 1 16,0 0 1-16,0 0 1 16,-2 0 2-16,1 6 7 15,-1-1-2-15,2 2-4 16,0 1-2-16,-1 3 0 15,2-1 0-15,0 2 0 0,-1-2-1 16,2 5 0-16,-3-2 2 16,5 1-2-16,-1-2 0 15,1 4-2-15,3 0 2 16,0 2 0-16,0 2 0 16,0-4 0-16,0 5 0 15,0-1 0-15,0-1 0 0,3-3 2 16,1-1-4-16,1-2 4 15,3 1-2-15,2-1 4 16,1-2-1-16,2 0-1 16,-1 0 0-16,5-3-2 15,-2 1 0-15,2-2 0 0,-3 1 0 16,2-5 0-16,0-2 0 16,-1 2 0-16,1-3-2 15,-1 0 5-15,-2-3-1 16,1-5-2-16,-4-6 4 0,2-3-1 15,-2-3-2-15,-3-5 0 16,0-2-1-16,-4-2-1 16,-1 1-2-16,1-4-4 15,-3 6-3-15,0-4 9 16,0 3-2-16,-3-1 2 16,-2-2 2-16,0 1-2 0,-1 1 0 15,1 1-4-15,-1 7 3 16,2 3 2-16,-1 4 0 15,0 2 0-15,-2 6 1 16,-1-1 0-16,-1 3 0 16,-3 1-1-16,-1 1 3 0,-1 1 3 15,-1 0-1-15,1 0 0 16,-2 0 2-16,2 3 0 16,-1 4-4-16,3 2-5 15,1 2-3-15,-3 1-7 16,5 1-18-16,-2 1-9 0,3 0-48 15,0-3-30-15</inkml:trace>
  <inkml:trace contextRef="#ctx0" brushRef="#br0" timeOffset="92344.335">12708 10379 389 0,'5'0'22'0,"2"-1"-4"0,2-5-20 15,9-1 12-15,4-3 5 16,10-2 2-16,9 2-6 16,8-3-2-16,6 1-3 15,10 1-5-15,4 0 0 16,0 4 1-16,5-4-4 0,2 3 1 15,0-5-10-15,2-1 4 16,-1-2 3-16,4-2 3 16,2 0 0-16,-3 0-7 15,3 1 9-15,-5 0 0 16,0 5-1-16,-5 1 1 16,-2 4-3-16,-6 4-12 0,-6 3-3 15,-8 0-7-15,-4 0-20 16,-7 7-44-16,-13-4-21 15</inkml:trace>
  <inkml:trace contextRef="#ctx0" brushRef="#br0" timeOffset="94109.9693">25509 13527 231 0,'-5'0'19'15,"-2"0"7"-15,0 0 15 16,3-3-7-16,0 1-10 16,2-2-7-16,0 1-3 15,2-1-6-15,0-1-9 0,0-1 4 16,0-6-3-16,10-4-1 15,6-5 4-15,7-4 0 16,9-11-1-16,9-4-1 16,10-13 0-16,7-2 6 0,4-2 0 15,1-2 0-15,0 4-1 16,-7 6-3-16,-12 7-3 16,-6 6 1-16,-13 7-1 15,-8 10 0-15,-7 1 1 16,-5 5-1-16,-3 8-10 15,-2-4-16-15,-2-1-67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4:19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13833 5784 188 0,'9'0'65'16,"-5"0"-41"-16,2 0-4 16,1 0-6-16,0 0-8 0,2 0 11 15,2 0-4-15,3 0-5 16,2 0 0-16,0 0-2 15,4 0-2-15,2 0 0 16,-1-2 3-16,2-1 5 16,1-3-1-16,3 3-3 0,-4-2 2 15,4 1 2-15,0-2 0 16,1 3-1-16,3 0-5 16,-2-1 1-16,3 1-1 15,-1 1 0-15,-3 0-1 16,3-2-3-16,-4 2 1 15,0 1-3-15,-3 1 0 0,-5-2 1 16,-1 0-2-16,-2 0 1 16,-5 2 1-16,-2-2-1 15,-4 2 1-15,-3 0 1 16,-1 0 0-16,-1 0-1 0,0 0-2 16,0 0-1-16,0 0-2 15,0 0-1-15,-6 0-19 16,-3 4-31-16,-4 1-26 15,-3-1-66-15</inkml:trace>
  <inkml:trace contextRef="#ctx0" brushRef="#br0" timeOffset="328.0981">13928 5836 249 0,'-14'2'46'0,"0"-2"-5"15,5 0-6-15,2 0-12 0,2 0 1 16,5 0 1-16,0-4-6 16,1-1-18-16,13-2 6 15,5 0-5-15,3-3-3 16,10-2 0-16,4 1 2 15,-1-1-1-15,3 1 1 16,-2 1-1-16,-1 1 0 16,-1 0 0-16,0 5 0 0,-4-1 1 15,-2 3-2-15,1 2 0 16,-2 0-27-16,-2 0-41 16,-3 0-37-16,-5 0-100 15</inkml:trace>
  <inkml:trace contextRef="#ctx0" brushRef="#br0" timeOffset="4218.4203">16936 6597 148 0,'-1'2'129'0,"-6"-2"-92"16,3 0-5-16,2 0-15 0,2 0-5 15,0 0-3-15,0 0-3 16,0-2-4-16,0 1 3 15,2-3 0-15,4 2-4 16,4 0 0-16,0-2-1 16,5-2 1-16,3 0-1 15,2-1 2-15,3 1-1 0,3-1 0 16,1 1 1-16,-1-1-2 16,-3 2 1-16,3-1 0 15,-3 0-1-15,-4 2 0 16,0 1 1-16,-5 0-1 15,1 0 0-15,-5 1 0 0,0 1 0 16,-2-3 0-16,-2 4 0 16,-3-2 0-16,-1-1 1 15,-2 3-1-15,0 0 1 16,0 0-2-16,0 0-2 0,0 0-13 16,-5 0-30-16,-2 0-37 15,-5 0-41-15</inkml:trace>
  <inkml:trace contextRef="#ctx0" brushRef="#br0" timeOffset="4624.6488">17120 6584 45 0,'-7'5'21'0,"-5"-2"-19"16,4 1 0-16,1-1-1 0,0 1 6 15,-1-1 28-15,1-2 2 16,3 2-18-16,3-3 2 16,-1 0-3-16,2 0 6 15,0 0 5-15,0 0-4 16,0 0-6-16,5 0-4 0,6 0-12 16,3-1 0-16,4-2 1 15,7-3 1-15,6 3 11 16,3 0 2-16,6-2-1 15,1 1-4-15,2-1-2 16,4-1-2-16,-3 3-1 0,5-1-2 16,-3-1 4-16,1 2-4 15,0-3-2-15,-7 2 3 16,2 1 0-16,-9-1-5 16,-1 1 0-16,-5 2-1 15,-3 1 0-15,-7 0-3 16,-4 0 0-16,-4 0-17 0,-7 0-50 15,-2 0-119-15</inkml:trace>
  <inkml:trace contextRef="#ctx0" brushRef="#br0" timeOffset="6546.4083">19404 6697 202 0,'1'0'51'15,"1"-1"-29"-15,3-1-15 16,-1-2-1-16,0 4-6 16,0-2 1-16,1-1-3 15,-2 2-9-15,4-2 5 0,0 1 4 16,5 1-1-16,-2-1 3 16,5-2 0-16,6 3 0 15,1-2 4-15,5 2 0 16,2 1-2-16,3-2 0 15,4 2-1-15,-1 0 0 0,5 0 4 16,3 0-1-16,3 0 0 16,2 0 1-16,4 0 4 15,3 2 15-15,4-2-5 16,6 0-5-16,-2 0-8 16,2 0-5-16,1-2 0 0,2-3-4 15,-5 2 9-15,-3-4-5 16,-1 4 2-16,-3-2 0 15,-8 2 5-15,-1 2 2 16,-4 1-1-16,-4 0-4 16,-4 0-3-16,-7 0-4 15,-3 4-33-15,-5 3-130 0</inkml:trace>
  <inkml:trace contextRef="#ctx0" brushRef="#br0" timeOffset="9749.2777">14680 6528 43 0,'0'0'362'0,"0"0"-338"0,0 0-9 16,1 0-8-16,6-3-5 16,2 0 3-16,1 2-3 15,4-3-3-15,4 1 1 16,-1 1 3-16,5 0-5 0,0 1 0 15,6-1-3-15,-1 2 3 16,5 0 2-16,5-1 0 16,-1 1 0-16,10 0 0 15,1 0 0-15,3 0 1 16,4 0-1-16,3 1 0 16,4 2 0-16,6 2 0 0,2 1 0 15,7-2 1-15,7 1-1 16,-1-1 0-16,6 0-1 15,4-3 2-15,3 0 1 16,0-1-2-16,0 0 1 0,0 0 1 16,3 0-2-16,-3 0 2 15,0-2-2-15,-1-2 2 16,-4-2-1-16,-2 3-1 16,-8-1 1-16,-4 4-2 15,-6 0 1-15,-8 1-1 0,-8 9-17 16,-9 2-84-16,-9 1-146 15</inkml:trace>
  <inkml:trace contextRef="#ctx0" brushRef="#br0" timeOffset="11217.9167">7979 13115 277 0,'4'-12'14'0,"-2"-4"16"0,-1 3-9 16,6 3-6-16,-4 1-8 16,1 1-5-16,-1 3-2 15,0 2 2-15,3 1-1 16,-3 2-5-16,1 0 5 0,2 0 2 15,1 0 3-15,0 5-2 16,1 0-2-16,4 1-1 16,0-1 2-16,0 2-2 15,5 0 1-15,-1-1 0 16,2-1 1-16,4 2 1 0,3 0 2 16,2-1 0-1,1-1-1-15,7 1 0 0,-1-1-1 16,2 0-2-16,3-1 0 15,5 0-2-15,0-1 2 16,2-3-1-16,5 2 2 16,1-2 1-16,-2 2-2 0,4-1 0 15,0 1 1-15,0 2 1 16,-2 3 1-16,3-3-2 16,3 1-1-16,-2 2 0 15,3-4-2-15,-1 1 2 0,1-1-1 16,2-3 1-16,-4 0 1 15,0 0 1-15,1 0 0 16,-4 0 1-16,-3 0-2 16,-2-3-1-16,0-2 0 15,-4 2-2-15,2-1 0 16,-4 0 0-16,-2 2 0 16,1 2 0-16,-5 0-6 0,-5 0-60 15,-6 0-85-15</inkml:trace>
  <inkml:trace contextRef="#ctx0" brushRef="#br0" timeOffset="13639.6309">10188 16212 185 0,'-21'0'36'0,"-1"0"2"15,3-2-14-15,0 0 0 16,2-1-18-16,0-1-5 0,2 3-3 15,0-5-21-15,1 2 10 16,2-2-14-16,4 0 1 16,-1 0-3-16,1-4-3 15,5 3 23-15,-1 0 23 16,2-1-2-16,2 2 11 16,0 2 35-16,0-1-28 0,0-1-5 15,0 3-9-15,0 0-7 16,6 2-3-16,0-1-1 15,1 2-1-15,1 0-2 16,1 0 0-16,6 0 0 0,1 3 0 16,0 2-2-16,2 0 0 15,0 2 0-15,6-3 1 16,1 5-1-16,-1-2 0 16,3 1-1-16,4 1 1 15,-1 2 0-15,1-1 1 16,1 0-1-16,0 0 0 0,5 1 1 15,1-2 2-15,1 1 0 16,0-3-1-16,5 3 0 16,-3-3-1-16,1 0 0 15,-1 0 3-15,0 0 2 16,0 2 1-16,1-1 2 16,0-2-2-16,4 3-2 0,-5-2-1 15,5 4-3-15,3-2 1 16,-2 0 0-16,3 0-2 15,-2 0 0-15,4-3 1 16,2 2-1-16,0-1 0 0,-2-3 0 16,2 1 0-16,-2-3 1 15,2 2-1-15,0-3 1 16,1 1-2-16,-1 0 1 16,4-2 0-16,1 0 0 15,-1 0 1-15,1 0-6 16,0-5-16-16,1 1 0 0,-4-3 5 15,2-4 6-15,-2 0 6 16,1-1 3-16,-4-3 3 16,-4 3 6-16,-3-1 10 15,-5 5 12-15,-5-2 1 16,-6 3-2-16,-3 4-10 0,-5-1-4 16,0 3-3-16,-3 1 1 15,1 0-8-15,2 0-5 16,-1 0 1-16,4 0 0 15,4 5-2-15,-4-2-16 0,-4-1-40 16,-4-2-99-16</inkml:trace>
  <inkml:trace contextRef="#ctx0" brushRef="#br0" timeOffset="17654.9978">7945 7957 314 0,'0'-5'41'16,"0"-1"-14"-16,2 3-12 0,-2-1-3 15,2 1-8-15,0 0-2 16,-1 2-1-16,-1-1-1 15,4 2 2-15,-4 0-2 16,0 0-2-16,2 0 1 16,2 0 0-16,0 0 1 15,2 0 1-15,5 0 0 0,0 0-2 16,5 0 1-16,1 0 0 16,2 0 3-16,1 0-6 15,2 0 4-15,-1 0-1 16,4 0 2-16,0 0-4 15,4 2 4-15,5 1-2 16,3 1 0-16,3-1 1 16,3-3-1-16,4 0 0 0,3 0 0 15,6 0 0-15,-2-6 0 16,3 3 0-16,2 0 0 16,-1-2-1-16,-1 4 2 15,1-2-1-15,-2 3 1 0,1-1-1 16,3-1-1-16,1 0 1 15,2 0 1-15,1 0-1 16,4-2 0-16,0 0 0 16,2 3 1-16,-1-2-1 15,-3-1 0-15,-1 3 1 0,-1-1-2 16,-6 2-23-16,1 0 29 16,-6 0 7-16,0 0-7 15,-4 0-5-15,-7 0 1 16,-2 0 4-16,-5-1 3 15,-5 2-1-15,-4 2-3 0,-1 3-2 16,-6 2-1-16,-5 3-2 16,-6 0-21-16,-8-1-75 15</inkml:trace>
  <inkml:trace contextRef="#ctx0" brushRef="#br0" timeOffset="20670.3769">10339 11119 220 0,'7'0'48'15,"0"0"-29"-15,0 0-2 16,5 0-3-16,-4 0-2 16,3 0-1-16,2 0-3 15,1 0-2-15,-1 0-2 16,3 0 1-16,0 0 2 0,2 0-2 16,2 0 0-16,2 0 1 15,0 0-2-15,5 0-1 16,2 0 0-16,2-1 2 15,1-1-4-15,-2 0 1 0,4 2-1 16,5-2-3-16,2 1 4 16,0 1-2-16,2-3 0 15,2 2 0-15,4-1 1 16,0 2-2-16,4-4 2 16,1 4-2-16,2-3 1 15,5 1 0-15,0-1 1 0,-4 1-1 16,5 0 0-16,-2-1 0 15,2 3 0-15,0-3-1 16,-1 3 3-16,3 0-1 16,0 0-1-16,2 0 1 15,-1 0 0-15,3 0-1 0,0 0-1 16,3 4 2-16,-2 0-2 16,3-1 2-16,-2 1 0 15,-1-1-1-15,0 3 0 16,-1-2 2-16,0 1 0 15,0 0 0-15,3-1 0 16,1 1-1-16,-1 0-2 0,2-1 2 16,-2 1 0-16,-3-1-2 15,3-1 1-15,-5 1 0 16,-1-1 1-16,-1-1-2 16,3 2 1-16,1-2 0 0,1 1 1 15,2-3-1-15,1 2-1 16,-3 0 1-16,4-2 0 15,-3 2-1-15,-2-2 2 16,-2 1-1-16,3 1-1 16,-4-2 2-16,1 2-2 15,-2-1 1-15,1 3 0 0,-2-2 0 16,0 0 1-16,1 0-1 16,1 0 0-16,0-2 0 15,1 0 1-15,2 0-1 16,-1 0-1-16,-1 0 2 15,2 0-1-15,-5 0 0 16,1-2 0-16,0-2 1 0,-1 0-3 16,-4 1 3-16,4-1 0 15,-2-1-1-15,2 2 1 16,-6-3-1-16,-1 2 0 16,-6 1 0-16,-2-1 0 0,-2 2 1 15,-7 1-1-15,-2-1 0 16,-2 0 1-16,-2 2 2 15,-5 0-5-15,3 0 4 16,-5 0-4-16,1 0 1 16,-3 0-4-16,-3 0-29 0,-7 2-34 15,-1 0-72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9:02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4430 7197 381 0,'-27'-16'6'16,"1"2"4"-16,3 6-8 15,4 3 2-15,-3 5-3 16,-2 0-1-16,3 9-1 0,-1 5 0 15,-5 8 0-15,2 10-2 16,1 5 3-16,0 12 0 16,-3 8-1-16,3 10 2 15,-1 12 0-15,6 7 1 16,2 4-1-16,5 9 2 16,6 2 2-16,4-1-1 0,2 4 0 15,0 3-2-15,0 0-1 16,0-2 0-16,0 0 0 15,0-5 2-15,0-9 0 16,0-11 0-16,0-12-3 0,0-7 1 16,0-15-1-16,2-5 0 15,0-9 1-15,-2-1-1 16,0-6 0-16,-2-4 2 16,-5-1-2-16,-3 0 1 15,-2-3 0-15,2-4-1 16,-1-3 1-16,4-3-1 0,-1-3 1 15,3-4 0-15,5 0 9 16,0-12 3-16,4-3-8 16,11-6-4-16,2 1 2 15,8-3 2-15,1 3-4 16,1 2-1-16,3 6-3 0,-1 5-3 16,0 1-1-16,1 6-3 15,-3 4 6-15,0 14-1 16,-2 9-2-16,-2 10 1 15,-1 10 1-15,-3 9 1 16,0 5-31-16,-5 8 35 0,1 3 0 16,-7 2-1-16,-3 0 2 15,1 2 0-15,-6 2 3 16,0 0 6-16,0 1 3 16,0 1 10-16,-6 0-1 15,3 0-6-15,-1 2-6 16,1-5 1-16,0 5-3 0,-3 0-2 15,-2 0-1-15,1 2 1 16,0 2 2-16,1 3-2 16,-1-2-2-16,0-3-1 15,6-2-1-15,1-2 0 16,0-6 2-16,1-3 0 0,9-5 0 16,-1 0-2-16,-2-4-2 15,1-6 0-15,2-4 0 16,-1-6 0-16,-1-5 0 15,4-5-5-15,-2-9-30 16,-4-14-37-16,-5-13-113 0</inkml:trace>
  <inkml:trace contextRef="#ctx0" brushRef="#br0" timeOffset="968.6887">4442 8487 270 0,'-11'0'8'16,"1"0"15"-16,0 0-4 15,5 0 2-15,2 0-4 16,1 0-11-16,0 0-4 0,2 0-8 16,0 0 3-16,5 0-3 15,6 0 6-15,7 0 5 16,4 0-2-16,8 0-5 15,4 0 1-15,6 0 6 16,1 0-1-16,4-2 3 16,0 0-2-16,-2 0-1 15,0 0 5-15,-2 2 3 0,-1 0 0 16,-1 0-1-16,1 0-7 16,0 6-2-16,-1 1-2 15,-3 4-2-15,-2-3-42 16,-11 0-103-16</inkml:trace>
  <inkml:trace contextRef="#ctx0" brushRef="#br0" timeOffset="7749.8228">22783 9633 278 0,'-15'-5'-5'0,"7"-2"10"16,1 4 7-16,2-3 16 16,0 1 1-16,3-2-12 15,2 0-11-15,0-3-5 16,0-2-1-16,0-1 3 0,5-1-11 16,-2 0 1-16,3 0 4 15,1 1 4-15,1-1-2 16,4 5-4-16,2 0 9 15,6 1 0-15,5-2 2 16,2 1-3-16,5 3-3 0,1-2 0 16,1 0 1-16,5-1-2 15,0-1-1-15,6 1 1 16,3 3 4-16,5-4-5 16,4 1 4-16,6 1 0 15,2-3-2-15,3 0 1 0,4 3 1 16,1-4 1-16,1 4 5 15,3-2-2-15,4 3 3 16,0 1-2-16,2-1-2 16,5-2-1-16,2 3-1 15,5 0-2-15,0 0 1 16,2 0-2-16,3 1 1 16,2 1-1-16,1-1 0 0,3 3 0 15,0 1 0-15,1-1 1 16,0 2 0-16,-2 0-2 15,-1 0 2-15,3 0-1 0,-7 2 0 16,5 1 0-16,-5 1-1 16,4-2 1-16,-1 4 0 15,-1 0-3-15,2-1 1 16,2 1-3-16,-2 0 0 16,-2 3 2-16,-3-5 3 15,-4 4-1-15,-3 0 2 16,-2 0-1-16,-5-1 0 0,3 1 1 15,1 2-2-15,-1-2 1 16,2-1 1-16,-4 0-2 16,1 1 1-16,0-3-1 15,-5 0 2-15,-5-4-1 16,-1 3 1-16,-6-4 0 0,-4 2 2 16,-5 0 3-16,-7 0 0 15,-5 0-2-15,-4 0 1 16,-10 0 0-16,1 0-4 15,-9 2-2-15,-1 3-4 0,-10-3-13 16,-9-4-50-16,-7-4-157 16</inkml:trace>
  <inkml:trace contextRef="#ctx0" brushRef="#br0" timeOffset="9359.3118">27472 9560 209 0,'-4'0'45'15,"1"-7"-4"-15,3 2-12 16,-2 0-2-16,2 1-7 16,0 0-7-16,0 1-6 15,-2-1-2-15,2 1 2 0,-3-1-5 16,0 1-1-16,1-1 2 15,-1 3 3-15,-1-4-1 16,4 4-3-16,0-1 2 16,0 2 2-16,0 0-8 15,9-2-2-15,4 2 7 16,1-2-5-16,6 2 5 0,0-1-4 16,3-1-1-16,-1 0 4 15,1 0-4-15,-1 1 4 16,1-2-1-16,-3 2 0 15,0 1-1-15,-3 0 1 16,0 0 0-16,-3 0 0 0,-1 0 1 16,-6 0-2-1,-2 0 0-15,-3 0-2 0,-2 0 0 16,0 0-1-16,-9 4 0 16,-11 3 10-16,-5 0-6 15,-9 2 1-15,-4 1-2 0,-3-3 0 16,3 3 0-16,2-5 1 15,9 0 3-15,6 0 1 16,6-1-2-16,5 0-4 16,5-1 1-16,3 0 0 15,2 0-1-15,5-2-1 16,7-1-1-16,10 0 8 0,5 0 8 16,4 0-3-16,5-4-6 15,-2 1-1-15,0-3-3 16,-4 5 0-16,-5-1 1 15,-11 2-3-15,-14 0-32 16,-14 0-103-16</inkml:trace>
  <inkml:trace contextRef="#ctx0" brushRef="#br0" timeOffset="12812.1672">6057 9483 94 0,'-4'0'9'0,"-2"0"0"15,3 0-2-15,-1 0 2 0,-1 0-5 16,3 0-4-16,-1 0 0 16,1 0 0-16,0 0 0 15,2 0 5-15,0 0 14 16,0 0 2-16,0 0 11 0,0 0 5 15,2-1-1-15,0-3-3 16,1 2-9-16,1 1-2 16,-1-2-9-16,2 2-5 15,-1-2 1-15,4 1-1 16,-1 0-2-16,1-1-2 16,1 0-1-16,2 0 0 0,2 1 0 15,0-3-2-15,1 1 0 16,1 0-1-16,-2 2 0 15,1-2 1-15,1 2-1 16,-1 0 0-16,1 0 0 16,-1 0 0-16,3 2 1 0,0 0-2 15,1 0 2-15,2 0-1 16,1 0 1-16,1 0-1 16,5 0 0-16,-3 0 1 15,3 0-2-15,-3 0 1 0,1 0 0 16,1 2 1-16,3 2-1 15,-2 2 1-15,0-4-1 16,2 4 0-16,1 1 0 16,-1 1 1-16,5-3-2 15,-2 0 2-15,4 0 0 16,1 1 1-16,3 0-2 0,0-4 1 16,-1 4 0-16,2-1 0 15,3 1-1-15,-2 1 1 16,6-2-1-16,-2 2 0 15,1 0 0-15,1 0 0 16,-1-1 0-16,3-1 0 16,-1-1 1-16,1-2-1 15,3-1-1-15,3 1 2 0,4-2 1 16,-5 0-2-16,5 0 1 16,-1 0-1-16,-3 0 0 15,-3 0 1-15,-1 0 0 0,-3 0 1 16,-3 0 2-16,-5 0 2 15,1 0 3-15,-8 0-2 16,4 0 5-16,-6 0-6 16,0 0-2-16,1 0-2 15,-4 0-1-15,-2 0 0 16,-2 0-1-16,-3 3-1 0,-5 3-26 16,-10 1-27-16,-7-3-119 15</inkml:trace>
  <inkml:trace contextRef="#ctx0" brushRef="#br0" timeOffset="17296.2326">22482 10446 188 0,'-9'-8'5'15,"4"3"24"-15,0-3 5 16,3 3 14-16,2 2-20 16,0-1-18-16,10 1-2 0,2-1-3 15,5 0 1-15,0 1-4 16,2 1 0-16,0 1-2 16,3-2 0-16,-2 3 0 15,2-1 1-15,4 1-1 0,4-2 2 16,6 2-2-16,6-2 0 15,2 2 1-15,9 0-2 16,1 0 2-16,7 0 1 16,2 0 2-16,5 0 1 15,5 0 4-15,3 4-7 16,9 0 0-16,2-1 1 16,6 2-3-16,7-3 1 0,2 0 0 15,7 0 2-15,2-2-1 16,6 0-1-16,4 0-1 15,3 0 0-15,1 0 1 16,4 0-1-16,2 0 1 16,1 0 3-16,-3 0 4 0,4 1-3 15,-4 1 1-15,2 0-3 16,0 1-1-16,2 1-2 16,-1-1 2-16,5 0-1 15,1-2-2-15,1 3-5 16,-3-2 12-16,-2-2-5 0,-7 0-1 15,-5 1 1-15,-5-1 0 16,-10 2-2-16,-5 0 1 16,-5 4 0-16,-1-3 2 15,-7 0-3-15,-4 3 2 16,-6-3-1-16,-7 1 0 0,-4-1 0 16,-9-3 1-16,-7 2-2 15,-7-2 3-15,-3 0 2 16,-6 0 0-16,-6 0 1 15,-5 0-1-15,-2 0 0 16,-5 0 1-16,-3-2 4 16,-3 1-2-16,-3-1-1 0,-2 0 1 15,-1 0 0-15,-4 1-1 16,0 1-2-16,0 0 2 16,-2-2 2-16,0 2-2 15,0 0-1-15,0 0-2 0,0-2 2 16,0 2 1-16,0-2 0 15,0 2-3-15,0-2-3 16,0 2-1-16,0 0-2 16,0 0-16-16,0 0-17 15,-4 2-24-15,-4 0-39 16,-1-2-89-16</inkml:trace>
  <inkml:trace contextRef="#ctx0" brushRef="#br0" timeOffset="18108.6736">23479 11646 242 0,'21'0'-18'0,"0"-7"38"0,12 0-15 15,4 3 5-15,8-2 1 16,4-1 0-16,8 2-7 16,8 1 0-16,3-1-4 15,8 1 1-15,6 1-2 16,9 0-5-16,6-1-2 15,6 0 5-15,3 3 4 16,5-2 0-16,4 3-3 0,3 0 2 16,6 0-2-16,4 3 3 15,5 4-2-15,6 0-2 16,7 0-8-16,2 2-18 16,4 0 0-16,6-2 8 0,-2 0 7 15,4 0 10-15,-2-2 7 16,-11 1 12-16,3-3 16 15,-8 3 16-15,-4-3-7 16,-6 1-4-16,-7-1-7 16,1 1-5-16,-9-1 3 0,0 0-20 15,-7-2 6-15,-8 5 3 16,-3-1-15-16,-8 0 7 16,-9 2-7-16,-11 2 0 15,-6 5-3-15,-13-2-1 16,-5 3-16-16,-11 5-27 15,-13-4-22-15,-10-4-50 0</inkml:trace>
  <inkml:trace contextRef="#ctx0" brushRef="#br0" timeOffset="20264.7737">10850 10490 341 0,'2'0'18'0,"3"0"-9"16,0 0-8-16,2-2-1 15,2 0 1-15,4-1-1 0,-1-1 1 16,0 0-1-16,1 3 1 16,-1-1-1-16,3-2 0 15,-1 3 0-15,3-3 1 16,-2 2-1-16,4-1 1 15,0-3-2-15,3 3 2 16,0-3-1-16,1 1-1 16,0 0 1-16,0 0 0 0,3-1 0 15,-3 2 1-15,3 1-1 16,0-1 0-16,2 4 1 16,5-3-2-16,-1 1 2 15,0 0-1-15,5 0 0 16,1-1 0-16,2 1 0 15,4 1 0-15,-1-3 1 0,4 2-2 16,-3-2 1-16,4 3 0 16,-2-1 0-16,4 0 0 15,0 2 0-15,-1-2 0 0,3 2 0 16,2 0 0-16,0-1 0 16,3 1 0-16,1 0 0 15,3-3 1-15,3 3-1 16,1 0 0-16,0 0 0 15,1 0 0-15,-2 0 0 16,1 0 2-16,-1 0-1 0,2 0 2 16,0 0 0-16,-1 0 0 15,-1 0 2-15,3 0-2 16,-3 3 3-16,4-3 0 16,0 0-3-16,-2 0 5 15,0 0-5-15,2 1 2 16,-3-1-2-16,3 2 1 0,-3 0 1 15,2 0-1-15,-1 1-2 16,-3 1-1-16,3 0 2 16,-3-1-2-16,-1 0-1 15,0-1 2-15,-1 2-1 0,-6-2 2 16,1-1-3-16,0-1 2 16,-4 2-1-16,-2-2 2 15,-4 2-3-15,0 0 0 16,-5-1 0-16,-2 3 1 15,0 2-2-15,-2 2-5 16,-5-1-24-16,-1 2-33 0,-9-3-100 16</inkml:trace>
  <inkml:trace contextRef="#ctx0" brushRef="#br0" timeOffset="24483.4414">28539 9410 211 0,'-15'0'16'0,"3"0"26"15,5 0-1-15,0 0-4 0,6-3-10 16,1-1-16-16,0-1-7 16,3-3-3-16,9 2-1 15,2-3 6-15,7-3-5 16,6-1-6-16,6-3-34 15,4 0-47-15,2-4-54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9:34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16204 5246 300 0,'-11'-14'5'0,"0"2"11"16,4 2-7-16,2 3-1 16,-1 0 0-16,5 3-3 15,-3-2-1-15,4 5-1 16,0 1-2-16,0 0-6 15,4 0-22-15,6 6 28 16,8 1-2-16,5 1 1 0,9-3-4 16,2 4-1-16,7-3 14 15,5 0-18-15,6 0 10 16,7 2 8-16,4-2-9 16,4 0 2-16,5 1-1 15,3 1 0-15,3-3 0 0,0 2-1 16,9-2-1-16,1-1 4 15,5-2-3-15,2-4 0 16,7 2-3-16,5 0 1 16,0-2 7-16,3-4-14 15,-3 1 6-15,0-2-1 16,-4 3 8-16,1-1-2 0,1 0 7 16,-3 1 2-16,3 2 0 15,-3 0-1-15,5 2 0 16,1-4-6-16,1 4-2 15,1 0 1-15,-1 0-2 0,-6-2-2 16,-6 0 3-16,-7-2-3 16,-9 0 0-16,-8 0 1 15,-6 1 3-15,-8 2 2 16,-7-1 14-16,-7 2-5 16,-4 0-6-16,-6 0-8 0,-6 5 0 15,-10 6-11 1,-14 1-61-16,-7-3-88 0</inkml:trace>
  <inkml:trace contextRef="#ctx0" brushRef="#br0" timeOffset="6281.4165">15891 4386 136 0,'0'-5'25'0,"-5"-3"23"16,2 3-21-16,-1-2-8 15,0 2-2-15,0-1-7 0,1 1-5 16,1 1-2-16,-1-3 0 15,1 0 1-15,0-1-3 16,2 2-1-16,0-3-1 16,0-2-7-16,2-1 9 15,6-1-9-15,4-1 0 16,4-3 16-16,2-2-11 0,4 3 13 16,2-5-7-16,7 1 3 15,-1-2 1-15,2 1 1 16,2 3-2-16,3-1 2 15,-1 1-5-15,0 1 3 16,1 3 0-16,1 4-3 16,0 0-1-16,1 0-1 0,2 4-1 15,1 3 2-15,1 2-1 16,-2-1-2-16,3 2 1 16,-3 0 3-16,-2 0-3 15,1 0 0-15,-1 0 1 16,0 0-1-16,2 0 1 0,3 0 0 15,1 0-1-15,2 0 1 16,1 0-1-16,2 0 0 16,1 0 1-16,0 3-1 15,3 0 0-15,1 1 0 16,0 2 1-16,3-2-2 0,0-1 2 16,2 1-2-16,1-3 0 15,0 1 0-15,-2-2 2 16,-3 0 0-16,-2 0-2 15,4 0 1-15,-5-2 1 0,3-2-3 16,-2 0 2-16,-2-2 0 16,-2 1 0-16,-3 1 0 15,-6 1 0-15,-4-2-1 16,0 2 3-16,-6-2-2 16,-5 3 1-16,-1 0 0 15,-5 1-1-15,-1 1 1 0,-9 0-2 16,-3 0 1-16,0 0 0 15,-4 0 0-15,2 0-2 16,-2 0 1-16,1 0 0 16,-2 0 2-16,1 0-3 15,1 0 1-15,-1 1 2 0,2 3 0 16,0 1-1-16,0-2-1 16,2 2 2-16,-2-1 0 15,2 4-1-15,3-2 0 16,-5 1 0-16,5 0 0 0,-3 0 1 15,1 0-1-15,1 1 0 16,1 0 0-16,-3 2 1 16,5 1-3-16,0 0 0 15,-1-1 4-15,1 3-1 16,-1 0-1-16,2-1 1 16,-2 4-4-16,-1-2 1 15,1 4 4-15,-2 0 6 0,1 2-2 16,0 1-1-16,-3 2-2 15,5 2 0-15,-2 0-2 16,0 2 0-16,1 3-1 16,0 1 3-16,-2-1-3 15,0 2 0-15,0 4 1 0,0-2-1 16,-4 3 1-16,-1 2-1 16,-1 1 1-16,-3-1-1 15,0 1 2-15,0-2-1 16,0 0 0-16,0-1-1 0,0 1 1 15,0 2-1-15,0-5 0 16,0 1 0-16,0-3 1 16,0-3-1-16,0 1 0 15,0-4 0-15,-3-2 0 16,-1-4 0-16,2 0-1 0,-3 3 2 16,3-4 1-16,-3-5-2 15,4 3 0-15,-2-1 1 16,1-2-2-16,2-1 1 15,0-6-36-15,0-5-50 16,0-3-49-16</inkml:trace>
  <inkml:trace contextRef="#ctx0" brushRef="#br0" timeOffset="7281.3467">15920 4359 112 0,'-15'-18'136'16,"3"-5"-112"-16,0 1 17 15,4 3-15-15,1 5-4 16,0 0-10-16,4 4-4 15,-3 3-1-15,3 2-4 0,0 2-1 16,1 3-1-16,1 1-3 16,-1 3-11-16,-2 8 0 15,1 4 12-15,1 8 0 16,1 4 0-16,-3 4 1 16,2 6 0-16,2-1 0 0,0 6 0 15,0 3 0-15,0 2 0 16,0 4-2-16,0-2 2 15,4 0 0-15,-1-2 0 16,-1-1 0-16,1-1 0 16,1-1 0-16,-1 1 0 15,2 1 2-15,-2-5-4 0,1 3 4 16,1-2-4-16,2-4 4 16,0-1-4-16,1-3 2 15,1-1-1-15,-2-2 2 16,1-3 1-16,0-1-2 15,-1-3 0-15,2-2 0 16,-2-3 0-16,4-5-4 0,1-2 1 16,7 0 3-16,6-4 0 15,7-2 4-15,9-2-3 16,12-5 1-16,4 0 1 16,10 0 4-16,4-4-6 0,8-4 0 15,2-1 1-15,3 0-2 16,1 0 0-16,5-2 0 15,0 2 1-15,3-1-2 16,4-1 2-16,0 0-1 16,3-1 0-16,-1 1 0 15,2-1-1-15,-4 2 2 0,-2-1-1 16,-5 3 0-16,-2 1 1 16,-6 1-1-16,-3 1 0 15,-4 3-7-15,-2 1-9 16,-2 1-21-16,-3 0-11 0,-2 0-17 15,-5 0 16 1,-3 1-46-16</inkml:trace>
  <inkml:trace contextRef="#ctx0" brushRef="#br0" timeOffset="31780.8494">9130 9172 241 0,'-12'-11'20'15,"1"-5"29"-15,2 5-29 16,4 2 3-16,1 2-10 16,2 2 2-16,1 3-4 15,1 1-7-15,0-2-6 0,0 3-1 16,0 0-1-16,3 0-6 16,6 0 7-16,6 0 2 15,5 0-3-15,2 0-1 16,7 0 5-16,3 3 5 15,6-3-4-15,7 0 0 16,4 0-1-16,3 0-3 0,7 0 3 16,2 0-8-16,7 0-4 15,3 0 3-15,4 0-3 16,6 0-6-16,1 0-7 16,4-3 18-16,4 3-1 0,0-3 8 15,2 3 0-15,1-4 3 16,2 3-2-16,2-1-1 15,4 2 1-15,0 0 1 16,1 0-5-16,0 0 15 16,2 0-14-16,4 0 10 15,2 3 0-15,3 3 2 0,1-2-8 16,5-1 0-16,0-2-1 16,1 3 2-16,0-2 1 15,1 2 0-15,1 1 1 16,-2-2-1-16,-4 3 2 15,3 1-1-15,-2-2 0 16,1 5 0-16,-1-2-1 0,1 3 0 16,-3-2-3-16,2-1 0 15,-3 0 0-15,-2 1-1 16,2-3 0-16,1 2 2 16,-5-3-2-16,2 1 0 0,0-1 1 15,-5-2 0-15,1 1-1 16,-2-2 1-16,-1 0-1 15,-5 0 1-15,-1-2 2 16,-4 0 0-16,-2 0 0 16,-8 0 1-16,-2 0-1 15,-2 0 1-15,-6 0-2 0,-4 0 3 16,-5 0 0-16,-4 0-2 16,-7 0 0-16,-5 0 0 15,-1 0-2-15,-8 0 0 16,-1 0 0-16,-8 0 3 0,-3 0-3 15,-4 0 0-15,-4 0 0 16,-2 0-2-16,-2 0 3 16,2 0-1-16,-4 0 1 15,4 0 0-15,-1 0-2 16,-2-2 0-16,0 0 0 16,0 2 0-16,-3-2 1 0,-3-2 1 15,1 1 7-15,2 0-1 16,-3 2-2-16,4 0-4 15,5-1-3-15,3 2 1 16,5 0-1-16,-1 0 2 16,2-2-2-16,5 0 2 15,-3-1-2-15,-1-1 1 0,2 0 0 16,1-1 1-16,0-1-1 16,7 0 0-16,-4 1-7 15,6 0 2-15,3 1-6 0,-1 3-1 16,-1 0-11-16,0 1-6 15,-6 0-26-15,-4 0-54 16,-10 0-71-16</inkml:trace>
  <inkml:trace contextRef="#ctx0" brushRef="#br0" timeOffset="34499.6123">3546 10006 290 0,'18'0'16'0,"0"-1"-3"15,10-9-6-15,13 0 3 16,10-2 0-16,8 1-2 15,9-2-3-15,7 1-1 0,3 1 1 16,8 0-2-16,1-1-3 16,6-1 2-16,4 3-2 15,3-3 1-15,8 1-2 16,1 1 2-16,7 0-7 16,6 1 12-16,5 0-6 0,8 2 0 15,3-2-3-15,5 4-10 16,-4-1 2-16,0 0 5 15,-5-1-2-15,-1 3-4 16,-5 0 18-16,-1-1-3 16,-3 5-3-16,-2 1 0 15,-3 0 0-15,-3-2 1 0,-4 2-2 16,-5 0 1-16,-4 0-2 16,-8 2-3-16,-9 5-9 15,-11-1-10-15,-8 4-32 16,-22-7-48-16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20:26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10330 6054 169 0,'-4'0'21'0,"2"0"32"15,2 0-32-15,0 0-8 16,0 0-15-16,0 0 2 15,0 0 1-15,0 0 0 16,0 0 4-16,2 0 10 16,10 0-2-16,-2 0 2 0,8 0-4 15,0 0-1-15,2 0-3 16,5 0 1-16,1 0-5 16,6 0 3-16,2-2-3 15,3-2-1-15,8-3 2 16,0 2-1-16,1-2 1 15,3-1 2-15,4 5-2 0,-2-2-2 16,-2 3-2-16,-1-2 3 16,-3 2-5-16,0 2 2 15,-3 0 3-15,-7 0-4 16,-2 0 1-16,-3 0 2 16,-6 0-3-16,-5 0 3 0,-4 0-4 15,-6 0-1-15,-3 2 1 16,-2 2-6-16,-2-2-12 15,-2 0 10-15,0-2 4 16,0 1 3-16,-4 1 2 0,-6 0 8 16,-9-1-5-1,-1 1-2-15,-4 2 1 0,-8 0-1 16,-1-1-3-16,-4 1 2 16,-7-1-1-16,0 1-1 15,-2-3 2-15,-2 1 2 16,3 0-1-16,-3-2 0 0,1 0 0 15,3 0 1-15,0 0-1 16,1 0 2-16,-2 0-4 16,5-2 4-16,-1-1-2 15,6 1 1-15,-4 0-2 16,9 0 2-16,1 1 0 0,3 1-2 16,6 0 2-16,3 0-1 15,3 0-1-15,4 1 1 16,4 6-13-16,2 2-56 15,4-3-1-15,0-2-83 16</inkml:trace>
  <inkml:trace contextRef="#ctx0" brushRef="#br0" timeOffset="1374.9159">14726 6065 185 0,'-2'-8'9'0,"-10"3"62"15,8-1-27-15,0 5-22 16,4-3-12-16,0 4-6 15,0 0-6-15,0 0-5 16,0 0-6-16,0 0 11 16,8 5 1-16,2 1-5 15,5-1 10-15,4 3-4 0,5-2 7 16,6 0-5-16,8 0 2 16,3 0-1-16,6 0-3 15,7-3 9-15,2 1-1 16,1-1 0-16,4 1-3 15,3 2 4-15,5-3-6 0,1 2 0 16,3 2-2-16,5-1 0 16,5 1 0-16,2 0 1 15,3-2-2-15,2 3 0 16,-2-5 1-16,1 2-1 16,-1-1 1-16,-6-2-1 0,2-1 1 15,-4-1 0-15,-2 2-1 16,3 0 0-16,-2 0-1 15,-3-2 1-15,-3 0 0 16,-1 0 0-16,-4 0 0 16,0 0-1-16,-5 0 1 15,-3 0 2-15,-5 0-2 0,0 0-2 16,-7 0 3-16,-1 0 0 16,-8 0-5-16,-3 0-5 15,-4 2-6-15,-8 0 3 16,-7-1 2-16,-4 1 7 15,-4-2 0-15,-6 2-2 0,-3-2-8 16,0 2-10-16,-7-1 6 16,-11 1 21-16,-3 0-3 15,-11 0-4-15,-6-1-1 16,-5-1 3-16,-5 2 0 16,-3 2 2-16,-7-2-1 0,1 0-1 15,-8 1 1-15,-1 1-1 16,-5-1 2-16,-4 1-1 15,2 1-1-15,-5-2 2 16,0 1-1-16,-3-2 0 16,2 2 0-16,2-1 0 15,-3-1 0-15,3 0 1 0,2-2-1 16,1 0 0-16,1 0 0 16,5 0 0-16,2 0 0 15,5 0 1-15,6-6-2 16,3 1 1-16,7-1 0 0,5 1 1 15,6-2-1-15,6 0 3 16,4-2 4-16,8 4 4 16,3-4 6-16,6 4-1 15,6-3 2-15,1 3-2 16,3-2-12-16,14 2 3 0,8-5-6 16,9 3-3-16,10 2 2 15,7 3 5-15,5 2-4 16,8 2 0-16,1 9-28 15,-2 0-58-15,-6 3-84 16</inkml:trace>
  <inkml:trace contextRef="#ctx0" brushRef="#br0" timeOffset="8358.7641">14771 6205 205 0,'25'0'22'0,"0"0"-3"0,9-3-7 15,3-3-1-15,0 1-1 16,4 2-5-16,0-3-2 16,4 1-1-16,0-1 0 15,0 1-1-15,3 0 0 16,3-3 3-16,1 1 0 0,4-1 1 16,1 0 2-16,2-2 0 15,4 1-3-15,0-2-3 16,-1 0 2-16,4 3-3 15,0-2 2-15,1 0-7 16,-1 1 7-16,4 0 1 16,2 0 1-16,1 2-4 0,1 0-8 15,2 0 17-15,-5-1-9 16,3 1 1-16,0 0-3 16,-5 0 3-16,-1 0 0 15,1 3-1-15,-2-1 0 16,-6 0-2-16,0-1 4 15,0 3 1-15,-5 1-1 0,-5 0-3 16,-2 2 1-16,-5 0-2 16,-2 0 2-16,-2 0 0 15,-5 0-2-15,-2 0 5 0,-5 0-3 16,1 0 0-16,-5 0-19 16,-3 4-8-16,-6-1-2 15,-5-1-15-15,-7 2-2 16,-3-2-26-16</inkml:trace>
  <inkml:trace contextRef="#ctx0" brushRef="#br0" timeOffset="8952.4781">15387 6220 269 0,'-10'-9'0'0,"5"-4"16"16,2 3 14-16,3-1-10 15,0 4-13-15,7 0-4 16,8-1-4-16,2 1-1 16,5 2 4-16,5 0-12 15,5 1 3-15,2-2-16 0,5 1 12 16,3-2 15-16,3 0-9 15,7 0 5-15,4-2 7 16,5 0-4-16,2 0 1 16,8 2 4-16,3 0 5 15,3-2-12-15,0 2 5 0,8-2-6 16,-1 0 2-16,4 2-2 16,1 0 2-16,2-1-4 15,1 1 1-15,-2 0 1 16,0 0 0-16,-2 0 3 15,-6-2-8-15,-7-4 10 16,-8 4-7-16,-11-1 5 0,-3 3 1 16,-6-2 2-16,-6 5-2 15,-5 1 1-15,-4 3-4 16,-3-2-9-16,-9 2-54 16,-6 0-61-16</inkml:trace>
  <inkml:trace contextRef="#ctx0" brushRef="#br0" timeOffset="11936.6465">6087 5977 149 0,'14'-14'13'0,"-3"0"27"0,3 3-20 16,0 2 2-16,1 0-5 15,-3 2-5-15,3 1-4 16,-4 1-4-16,1 2-2 16,3 1 1-16,-3 0-1 0,1 0 1 15,1 2-3-15,1 0 3 16,-1 0-4-16,2 0 2 15,0 0 0-15,2 4 0 16,0-1-1-16,2 1 1 16,0-1 0-16,-1-1 0 0,3 2 0 15,0 1 1-15,0-2-1 16,2 1-1-16,1 3 2 16,2-1-2-16,-1-1 1 15,3 2-1-15,-5-3 0 16,6 3 0-16,-3-2 1 15,2 0-1-15,0 1-1 0,0-2 1 16,1-1 1-16,3 1-1 16,-1-1 0-16,2 2-5 15,3 3-18-15,-2-3-12 16,-4 1-34-16,-4-3-14 16</inkml:trace>
  <inkml:trace contextRef="#ctx0" brushRef="#br0" timeOffset="22514.035">4798 6771 170 0,'-4'0'35'0,"3"0"-9"15,1 0 1-15,0 0-23 0,0 0-5 16,0 0 0-16,0 0-1 16,0 0-6-16,0 1 1 15,1-1 7-15,6 0 7 16,2 0-9-16,0 0 3 16,2 0 3-16,3 0 2 15,-1-1 4-15,1-3-3 0,3 1 3 16,-2 1-1-16,5-2-4 15,4 0-2-15,-1 1-1 16,2 3-2-16,2-2 0 16,-2 2 0-16,2 0 0 15,0 0 0-15,-1 0-1 0,3 0 1 16,0 0-2-16,0 2 2 16,1-2 1-16,1 0-1 15,-1 0 0-15,4 0-1 16,5 0 2-16,-5 0 0 15,3-4-1-15,-1 3 0 0,0-1 1 16,0 2-2 0,-4 0 2-16,3 0-1 0,1 0 0 15,1 0 0-15,-1 2 0 16,1-1 0-16,2 3 1 16,0-2-2-16,-1-1 1 15,-1-1-8-15,0 0-2 0,0 0 2 16,-1-3-1-16,0-2 3 15,-4-1-20-15,-3-3-19 16,-9-5-99-16</inkml:trace>
  <inkml:trace contextRef="#ctx0" brushRef="#br0" timeOffset="36653.619">4097 7924 234 0,'29'-21'13'0,"3"-5"12"0,7-3 0 16,9-3-9-16,-2 2-9 15,3-4-1-15,-7 0-2 16,0 0-1-16,-6 0 2 15,-4 5 0-15,-3 3 7 0,-8 2 1 16,-3 5-1-16,-4 3-4 16,-4 5-3-16,-5 4-1 15,0 2 1-15,-5 3-3 16,0 2-5-16,-8 2 7 16,-11 10-3-16,-3 6-8 15,-9 7 5-15,-4 2 2 0,-2 5 1 16,-1 4-1-16,-1 4 1 15,-1 10 1-15,-5 13-2 16,-9 14-20-16,-5 0-103 16</inkml:trace>
  <inkml:trace contextRef="#ctx0" brushRef="#br0" timeOffset="43356.2597">21458 7696 155 0,'0'0'40'0,"0"0"-35"16,0 0 10-16,9 0-10 15,1 0 10-15,7 0 5 16,5 0-4-16,7 0 6 0,3 0-11 15,5 0-1-15,6 0-4 16,4 0-3-16,1 0-1 16,6-3 0-16,7 1 1 15,4-1 0-15,6-3 0 16,5 1 0-16,6-1 1 16,1 1-3-16,5 0 1 0,6 0 1 15,-1 1-2-15,4 0 2 16,4 1-3-16,1-1 1 15,4 1-1-15,2-3 1 16,-1 1-1-16,3-2 1 0,2 1-2 16,-3 1 3-16,1 0 0 15,-5-1-1-15,4 4-1 16,-7 1 0-16,0 1-1 16,6 0 2-16,-3 0-1 15,0 0 0-15,-5 0 0 16,2 0-1-16,-5 0 2 0,-3 0-1 15,-5 0-1-15,-4 0-2 16,-2 0 1-16,-8 0 1 16,-7 0-4-16,1 0 5 15,-11-2 0-15,-2-2 1 16,-3 1 0-16,-3-1-1 16,-2 1 5-16,-6-1-3 0,-6 0-1 15,-6 4 0-15,-10 0-3 16,-11 0-24-16,-9 0-125 15</inkml:trace>
  <inkml:trace contextRef="#ctx0" brushRef="#br0" timeOffset="47965.5046">21250 7406 24 0,'0'-4'14'0,"-4"3"-1"16,1-3 2-16,-1 2-6 16,-2 0-4-16,4 2 8 15,1-2 12-15,-1 2 0 16,2 0-2-16,0 0-5 15,-2 0-7-15,0 0-5 0,-1 0-6 16,-1 0 1-16,1 0 1 16,-2 2 5-16,3 4 2 15,0-1-1-15,2 0-4 16,0 3 10-16,0 0-14 16,2 1-1-16,7 4 2 15,3 1 7-15,3 0-7 0,-3 2 1 16,3 2-1-16,0 2-1 15,0 2 1-15,-3-2-1 16,1 2 1-16,0-4 3 16,-1 0 6-16,-1-4 9 15,2-3-2-15,-1-2 1 16,4-2 0-16,0-2-4 0,2 2-8 16,1 2-3-16,-4-2-6 15,-1-2-61-15,-9-5-97 16</inkml:trace>
  <inkml:trace contextRef="#ctx0" brushRef="#br0" timeOffset="49106.061">25326 7620 246 0,'0'0'-4'0,"0"-4"26"16,0-1 9-16,1 1-9 15,1 3-14-15,4-1-2 16,-1 0-6-16,1 2 0 15,1 0 0-15,2 0 0 16,0 0 0-16,3 0-5 0,3 0 6 16,1 0-1-16,4 0-7 15,2 0 13-15,-2 0-1 16,4 0-5-16,1 0 7 16,2 0-3-16,0 0 0 15,-4 0 0-15,2 0-3 16,-4 0 1-16,-1 0-1 0,-1 0 0 15,-3 0 0-15,0 0 6 16,1 0-4-16,-2 0 1 16,7-1-3-16,0-2-1 15,1 1 0-15,2 1 1 16,-2-1-1-16,3-2-7 0,-7 4-12 16,-1-1-23-16,-2-3-6 15,-1-1-19-15,0 0 1 16,4-5-48-16</inkml:trace>
  <inkml:trace contextRef="#ctx0" brushRef="#br0" timeOffset="49543.5251">26126 7341 135 0,'-3'0'45'15,"-2"-5"-3"-15,3 2-3 0,-2-3-13 16,4 3-14-16,-1 1 0 16,1 2-5-16,0-2 1 15,0 2-2-15,0 0 1 16,0 0-2-16,0 0 1 16,0 0-2-16,0 0-3 0,0 0 1 15,0 5 0-15,-4 6-1 16,1 2 3-16,-5 6 6 15,1 6 2-15,-4 4-2 16,0 8-8-16,2 8-1 16,1 5 2-16,-1-6-21 15,-2-10-110-15</inkml:trace>
  <inkml:trace contextRef="#ctx0" brushRef="#br0" timeOffset="53777.8603">21304 7532 81 0,'0'-14'8'0,"-2"2"-6"16,-3 1-3-16,0 2-16 15</inkml:trace>
  <inkml:trace contextRef="#ctx0" brushRef="#br0" timeOffset="54137.1746">21146 7422 185 0,'-5'0'8'16,"4"0"19"-16,-1 0 8 15,2-2-5-15,0 2-2 16,-2-2-10-16,2 2-8 0,0 0-4 16,0 0 0-16,0 0-10 15,5 0 6-15,7 0 2 16,2 4 5-16,6 3-1 16,2 2 1-16,0 4 2 0,4-1-2 15,1 2-4-15,0 2 1 16,-2 0-2-16,0 6-2 15,-2 4 0-15,-3 5-1 16,-8-3-13-16,-10-10-107 16</inkml:trace>
  <inkml:trace contextRef="#ctx0" brushRef="#br0" timeOffset="56465.4153">25934 7668 215 0,'2'0'14'15,"-2"-4"6"-15,0-1 5 16,2 3-9-16,-2-1-6 16,2 1-8-16,-2 0-1 15,0 0-4-15,1 0-13 0,-1-1 0 16,4 1-4-16,-1 0 16 15,-2-3 5-15,1 2-1 16,2-3 1-16,-3 1 0 16,3-2 3-16,1-2 16 15,0-2-7-15,5 2 2 16,0-1-7-16,-3-1-5 0,5-1-1 16,-5-1 0-16,-2-1 1 15,2-1 5-15,-4 1 3 16,3 0 2-16,-5-4-4 15,5 2-1-15,0-2-3 16,1 2-3-16,0-2 1 16,4 0 0-16,3 0 2 0,-1 2-3 15,1 0-2-15,-4 4 1 16,2-1 0-16,-3 8-2 16,-6 3-9-16,-3 2-19 15,0 7-63-15,-16 9 20 16</inkml:trace>
  <inkml:trace contextRef="#ctx0" brushRef="#br0" timeOffset="67824.3936">3871 7858 106 0,'-9'-4'14'0,"0"2"-9"0,2 0 5 16,-2 0 4-16,0 0 7 15,2 1 1-15,1-1 2 16,1 2-19-16,3-1-3 15,2-2 1-15,0 0 8 16,2-3-6-16,10 0-2 16,8-5 2-16,8-2 2 0,2-3 0 15,8-2-1-15,-1-3 1 16,8-3-3-16,-4 3 1 16,2-2-2-16,-1 0 0 15,-1-2 6-15,-2 2 5 16,-3-1 1-16,-1 5-3 0,-4-1-1 15,-7 4-1-15,-2 2-4 16,-4 3-3-16,-6 2-1 16,-1 4-1-16,-8 3-1 15,2 2-2-15,-5 0-22 0,0 2-38 16,-8 9 36 0,-4 1-31-16,-5 1-22 0</inkml:trace>
  <inkml:trace contextRef="#ctx0" brushRef="#br0" timeOffset="68183.7308">3767 7904 245 0,'9'-11'9'0,"5"-7"1"16,11-3 8-16,2 3-3 15,8-4-12-15,2 4 4 16,2-3-5-16,3 0-1 0,1 6 0 16,-2-3-1-16,3 8 0 15,-4 2-8-15,-2 3-31 16,-7 3-60-16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22:02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18014 6155 189 0,'5'-12'20'16,"0"-4"-15"-16,1 2 15 15,3 1-9-15,-2 1 11 16,2 2-6-16,2 5 3 0,-2 0-6 16,3 0-8-16,3 3-2 15,1 2-2-15,2 0-1 16,2 0 1-16,3 2 0 16,2 3 0-16,7-2 0 15,4 3-1-15,4-2 2 16,5-2-2-16,4 1 4 0,2-1-3 15,5-2 2-15,1 1-1 16,6 1 2-16,2-2 0 16,6 4-3-16,2-1 5 15,2 1-6-15,4-3 0 16,3 3 1-16,1 0-1 0,5-4 0 16,6 0-5-16,-3 0-10 15,1 0 5-15,1 0-6 16,-1 0-12-16,-2 0 29 15,-4 0-1-15,0 0 0 16,3 0 2-16,-2-4 0 16,-3 2 0-16,6 0 1 0,-3 1-2 15,1-1 1-15,-8 0 0 16,-2 0-4-16,-10 1 4 16,-4-3-1-16,-13 1-2 15,-7 1 2-15,-8 0-4 16,-9 1 5-16,-5 1-8 0,-6 0-3 15,-7 0-16-15,-7 5-11 16,-2 2-43-16</inkml:trace>
  <inkml:trace contextRef="#ctx0" brushRef="#br0" timeOffset="1156.1943">19684 6335 234 0,'0'0'41'0,"0"-3"8"15,0-2-23-15,0 1-10 16,1 1-9-16,5 1-3 15,2 2-3-15,-3-2 1 16,2 2-1-16,0 0-1 16,0 0 0-16,1 4 0 0,-1 3 0 15,-1 1-1-15,3 3 2 16,1 2-2-16,-1 1 2 16,-1 4 3-16,2 0 1 15,-1 3 1-15,-1 6-1 16,2-2-2-16,-1 3-2 15,-2 4 1-15,1 0-1 0,2 1 0 16,-5 0 0-16,6 3-17 16,-1-3-25-16,0-3-48 15,-2-11-27-15</inkml:trace>
  <inkml:trace contextRef="#ctx0" brushRef="#br0" timeOffset="14171.4531">19651 6238 231 0,'0'0'7'15,"0"-4"13"-15,0 0-6 16,0 1-2-16,6-3 7 15,2 1-8-15,-1 2-5 16,1-1-6-16,3 0 6 0,2 1-6 16,-1 1 0-16,3 0 1 15,4-1-2-15,6-1 1 16,9 1 2-16,7-3 6 16,6 1 3-16,9-2-8 15,9 0-2-15,1-1 2 16,4 1-4-16,-1-2-29 15,-1 3-4-15,-4-4 9 0,-6 2 15 16,-8 0 7-16,-5 1 3 16,-9 2 0-16,-9 5 2 15,-3 0-2-15,-4 0-44 16,0 3-30-16,2 2-61 0</inkml:trace>
  <inkml:trace contextRef="#ctx0" brushRef="#br0" timeOffset="15125.5692">27070 6198 40 0,'-2'2'152'16,"0"0"-121"-16,2-2-19 16,0 1-16-16,0 3 0 15,0 0 8-15,0-2-1 0,0 1-1 16,0-3 2-16,0 4 0 16,0-4 2-16,5 1 6 15,4 1 14-15,6-2-7 16,2 2 1-16,7-2-13 15,6 2-2-15,4-2 0 0,4 0-2 16,4 0 0-16,6-4 3 16,4-1 2-16,0-2 3 15,4-1 1-15,1 0-7 16,-3-1 2-16,-3 1-1 0,-5 3-4 16,-4-2 1-16,-6 4-3 15,-8-1 1-15,-4 4 0 16,-7 0-2-16,-5 4-16 15,-2 4-24-15,-8 1-37 16,-2-1-71-16</inkml:trace>
  <inkml:trace contextRef="#ctx0" brushRef="#br0" timeOffset="18922.2566">12327 6184 259 0,'0'0'16'0,"1"-4"-6"0,7 1-3 16,1-1-1-16,5 1-2 15,6-2 3-15,4 3-5 16,3-4 0-16,5 2 0 16,7-1 2-16,6 0 5 15,7 1-1-15,4 1-3 0,8-5-1 16,1 7-1-16,3-3-1 16,3 4-1-16,-2-2 1 15,-2 2-2-15,-6 0 1 16,-2 0-1-16,-5 0 0 15,-6 0 1-15,-4 0-1 16,-5 0 8-16,-5 4-1 16,-2 4-5-16,-6 2 1 0,-6 6-3 15,-12 2-10-15,-8-6-73 16,-6 1-103-16</inkml:trace>
  <inkml:trace contextRef="#ctx0" brushRef="#br0" timeOffset="23344.0669">19958 6502 224 0,'0'-8'11'15,"0"-2"13"-15,0 3 15 16,-1-2-9-16,-1 5-8 15,-1-3-4-15,-3 0-1 0,3-1-11 16,-7 1-3-16,1 4-1 16,-3-1-13-16,1 3-14 15,2-1-14-15,-1 2 24 16,2-2 15-16,3 2 1 16,-1 0 1-16,1 0-2 15,3 0-2-15,-1 0 2 0,1 0 2 16,1 4 2-16,-2 1 7 15,3 2-7-15,0 2 6 16,4 3-2-16,3 3 5 16,4 2-7-16,2 5 0 15,-3 2-4-15,1 0-1 0,4 4-1 16,-7 0 1-16,1 3 0 16,-1 5-4-16,-3-3-28 15,-1 7-43-15,-3-6-6 16,4-4-81-16</inkml:trace>
  <inkml:trace contextRef="#ctx0" brushRef="#br0" timeOffset="29609.3723">5864 7536 192 0,'4'-7'10'16,"3"-4"3"-16,4 0 4 16,5-1-12-16,2-2-1 0,3-1-2 15,0 3-1-15,3-3-1 16,1 5-1-16,-1 3 1 16,3 2 0-16,2 2 0 15,6 3 0-15,3 0 1 0,3 0 1 16,6 3 0-16,2 0 0 15,4 4 1-15,1-2 0 16,2 2 2-16,0-1 1 16,2 1 0-16,-4-3 2 15,1 1 2-15,-3-3-2 0,2 1-2 16,-3 1-1-16,0-2-3 16,-5 0-1-16,0-1 0 15,-7 3-1-15,-3-2 1 16,-6-2-6-16,-6 1-34 15,-8-1-6-15,-9 2-35 16</inkml:trace>
  <inkml:trace contextRef="#ctx0" brushRef="#br0" timeOffset="30015.622">5870 7563 215 0,'-13'0'8'0,"6"0"27"15,7-4-8-15,2-3-14 16,14-2-14-16,7-2 8 0,9-1 8 16,7-2 4-16,5-1 2 15,5 3-8-15,4-3-3 16,6 2 0-16,4-2 2 16,6 3-1-16,3-1-2 0,-1 3-4 15,5-3-3-15,3 4 0 16,2 5 1-16,-3 3-3 15,5 1 0-15,2 1 0 16,-5 10-6-16,-1 0-56 16,-5-6-100-16</inkml:trace>
  <inkml:trace contextRef="#ctx0" brushRef="#br0" timeOffset="31234.2412">10447 7472 125 0,'-9'0'46'0,"0"0"-11"0,6 0 8 16,0 0 7-16,1-2-14 16,2 0-11-16,0 2-14 15,0 0-10-15,0 0-5 0,10 0 0 16,6 4 6-16,5 3-2 16,12-2-3-16,2 0 5 15,11-1-3-15,7 0 2 16,5-2 2-16,3 0-3 15,1-2 1-15,3 0-5 0,0 0 10 16,-4 0-5-16,1 0-1 16,-7 0-4-16,-3 0-4 15,-6 0-5-15,-7 0 6 16,-7 0 6-16,-5 0 0 16,-10 0 1-16,-6 0 0 15,-5 0 0-15,-6 0-5 0,-2 0-10 16,-14 3 20-16,-6 0-5 15,-11 1-2-15,-4 1 0 16,-7 1-2-16,-4 1 3 16,-4-2 1-16,-6 2 0 15,-3 1 0-15,0-5 0 0,1 2 1 16,1-1 0-16,3-4 3 16,7 2 6-16,5-1 1 15,4 1-9-15,4 2-2 16,7 1 0-16,8 1-15 15,4 1-44-15,9-6-15 16</inkml:trace>
  <inkml:trace contextRef="#ctx0" brushRef="#br0" timeOffset="33031.0015">13961 7575 176 0,'-6'-4'4'0,"-4"-6"3"16,5 1-7-16,-1 4 0 16,4-1-9-16,-2-1-6 0,3 2-3 15,1 1 15-15,0-3 1 16,0 3 2-16,0 1 9 15,3-1 7-15,7 3 0 16,0-3-6-16,4 3-5 16,8-1-1-16,-2 0-2 0,7 2 1 15,2-2 0-15,1 2-1 16,8 0 12-16,-2 0-11 16,5 0-1-16,2 2 3 15,2 2-1-15,5-3 3 0,5 3-4 16,-1-1-1-16,6-1 1 15,-1 1-2-15,4-1 0 16,0 2 2-16,1 0 8 16,4-3 7-16,-4 3-5 15,1 1-1-15,3-1-5 16,1-1 0-16,-1 1 0 0,5-2 0 16,-2 0-2-16,-1 0-2 15,1-1 2-15,2 1-1 16,-1-2 2-16,0 0-3 15,1 0 1-15,3 0-1 16,-6 0 1-16,2 0-3 0,2 0 1 16,-4 0-1-16,-4 0 2 15,0 0-1-15,-1 0 0 16,-6 0-1-16,0 0 0 16,-5 2-1-16,-4-1 1 0,-4 1-2 15,-11-2 1-15,-6 2 0 16,-9 0-1-16,-6-2-10 15,-5 0 1-15,-7 0 1 16,-2 0-18-16,-13 0 14 16,-7 0-11-16,-6-2 14 15,-9-2 8-15,-4 1 4 16,-5 1-1-16,-11 1-17 0,0-1-1 16,-8 2-8-16,-7-2 5 15,-6 2 2-15,-2-2-4 16,-9 2-11-16,-3 0-5 15,0-2-16-15,-1 0 21 16,1-1 47-16,2-1 17 0,4 1-7 16,-2-1-10-16,1 1 10 15,-5-1-21-15,4 0-1 16,2 1-1-16,-2-3 0 16,8 3-1-16,0-2 2 0,10-1 9 15,5-1 9-15,5 2-3 16,4-2-2-16,5-1-3 15,7 1-3-15,6 2-2 16,4-2 2-16,3-1 0 16,5 3-3-16,7 0-1 15,0 1-2-15,7 1 3 0,3 1 0 16,4 0 10-16,1 1-10 16,2 1-5-16,0 0-7 15,8 0-1-15,4 0 12 16,7 5 5-16,3 0-1 15,7 2-3-15,7-2 5 16,4 3-3-16,5 1-5 0,9-4-1 16,3 4 0-16,4-4-1 15,6 1 1-15,4-3-1 16,12-1 0-16,0-2 1 16,10 0 6-16,2 0-1 0,2 0-2 15,5 0-3-15,0 0-16 16,0 0 38-16,-4 0-19 15,-5 0-3-15,-4 0-2 16,-11 0-1-16,-5 0-3 16,-9 2-16-16,-6 5-15 0,-9 0-21 15,-3 0-6-15,-4-2-13 16</inkml:trace>
  <inkml:trace contextRef="#ctx0" brushRef="#br0" timeOffset="33577.8227">17312 7518 144 0,'0'0'10'0,"-6"-2"2"15,-4 0-9-15,-5-1-1 16,-2 3-2-16,-3-4 0 16,-1 4 0-16,2-1-4 15,3-1-6-15,2 0 9 16,6-1 3-16,3-1 5 0,3 2 2 15,2-3-2-15,2 1-5 16,9 1-8-16,10-3 14 16,6 1-3-16,7-2 5 15,10 0 1-15,2 0-3 16,10-3-3-16,7 2 2 0,1-1 4 16,4 0-5-16,3 0-1 15,-1 0-3-15,3 2 12 16,-5 1-9-16,1 1-2 15,-6 3-3-15,-6 1 0 16,-7 1 0-16,-10 0-10 0,-12 0 0 16,-8 0 7-16,-11 1 3 15,-9 6-5-15,-7 2-18 16,-17 2 23-16,-15 1 0 16,-13 3-9-16,-9-1-20 15,-9 0-29-15,-7 1-64 16</inkml:trace>
  <inkml:trace contextRef="#ctx0" brushRef="#br0" timeOffset="33718.4522">17168 7589 99 0,'-50'7'45'0,"11"-7"-20"0,10 2-5 16,9-2-6-16,9 0-6 16,10 0 0-16,1 0 9 15,7 3-5-15,10-2-19 16,5-1-38-16,7 0-78 15</inkml:trace>
  <inkml:trace contextRef="#ctx0" brushRef="#br0" timeOffset="38687.4333">19037 6065 299 0,'9'0'6'0,"2"-4"-4"16,3 4-3-16,3 0 1 15,-2 0 3-15,6 4-3 16,2 2-2-16,0 1 1 0,4 3-8 16,0 0-3-16,5 3-11 15,8-1-20-15,1-1 12 16,7-2 8-16,6 0 14 15,6-2 11-15,1-3 5 16,3-1 9-16,3 1 13 16,2-4-8-16,-1 1-4 0,1-1-1 15,3 0-4-15,0 0 5 16,0 0-6-16,-4 0 0 16,-2 0-2-16,-3-5 6 15,-5 4-9-15,-4-1-1 16,-5-2-1-16,-5 2-3 15,-5 2 0-15,-4-2-1 0,-4 2-28 16,-5 0-12-16,-4 0 7 16,-6 0 12-16,-5 0-8 15,-4 2 13-15,-2 4-2 0,-5-4 1 16,0 4-4-16,-10 0 1 16,-6-1-26-16</inkml:trace>
  <inkml:trace contextRef="#ctx0" brushRef="#br0" timeOffset="39078.0258">19302 6234 132 0,'42'-2'5'15,"9"-3"14"-15,3 1 0 16,4 1 2-16,5-1-9 0,1 1 25 16,1 1-20-16,-1-2 5 15,1 2-7-15,-3 2-3 16,1 0-8-16,-3 0-2 16,-5 6-2-16,-3 3-20 15,-10-2-60-15,-6-2-100 0</inkml:trace>
  <inkml:trace contextRef="#ctx0" brushRef="#br0" timeOffset="40593.7541">19741 6327 237 0,'0'0'20'0,"0"-6"20"0,0 5-20 16,-1-1-3-16,1 0-7 15,0 2-5-15,0 0-4 16,0 0-3-16,0 0-2 15,0 0 2-15,0 0 2 0,0 5 0 16,0 2 0-16,0 4-1 16,0 2 1-16,3 3 0 15,2 1 0-15,2 1-3 16,5 6 0-16,0-1 1 16,-1 2 4-16,1 0-2 15,2 0 1-15,-1-3 2 16,-2 2-3-16,-1-1 1 0,-4-3 0 15,0 0 0-15,-5 0 1 16,3-2 0-16,-4 2-1 16,0-2 1-16,0 0 0 15,0-2 0-15,-4-2-1 0,-1-4 0 16,2 1 0-16,-2-1 0 16,-2-3-2-16,0-2-17 15,-3-2-44-15,-3-3 5 16,-1 0-61-16</inkml:trace>
  <inkml:trace contextRef="#ctx0" brushRef="#br0" timeOffset="40937.4752">19597 6359 207 0,'13'7'11'0,"0"0"-11"16,3 5 0-16,3 5 0 15,1 4 0-15,2 6 1 16,-1-2-2-16,3 6 1 15,-2-2 1-15,-3 0-2 0,-1 3 1 16,-1-6 0-16,-2 5 0 16,0-5 0-16,-3 1 1 15,4 0-1-15,-3 0 1 16,1-2-1-16,1-2-26 16,-1-3-64-16</inkml:trace>
  <inkml:trace contextRef="#ctx0" brushRef="#br0" timeOffset="41953.1805">16001 7663 253 0,'34'0'32'16,"2"0"-13"-16,5-6 11 15,1 1-7-15,2 1-11 16,-3 1-7-16,0-1 0 15,-7 2-3-15,-4 2-1 0,-3 0-1 16,-1 0 3-16,-4 0-3 16,-2 0 0-16,-6 0-1 15,-1 4-12-15,-1-2-3 16,-6-1 0-16,-5-1 13 16,1 0-1-16,-2 2 3 15,0-2 0-15,-3 0 5 0,-8 0 1 16,-4 2-4-16,1 0 0 15,-4 2 0-15,2-1 0 16,-2 2-1-16,2-1 0 16,-2 2-18-16,2 1-25 15,2-2 5-15,-4 0 2 0,3 0 4 16,1-1-4-16,-1-1 1 16,3 0 7-16,1-3 1 15,0 0-23-15</inkml:trace>
  <inkml:trace contextRef="#ctx0" brushRef="#br0" timeOffset="42484.3789">15925 7601 172 0,'12'0'103'0,"2"0"-75"15,4-5-13-15,6 2-3 16,5-1 2-16,7 3-8 15,4 1-1-15,5 0-3 0,0 0-1 16,5 0 0-16,0 0 0 16,4 0-1-16,0 1 1 15,1 1 1-15,6-2 0 16,-1 0-1-16,1 0 1 16,2 0-4-16,1 0 4 0,-1-2-2 15,3-1 3-15,2-1 0 16,-2 1 0-16,-2 1-2 15,-3 0 0-15,2 2-1 16,-9 0 0-16,-2 0 0 0,-9 0 0 16,-8 0-5-16,-7 0-11 15,-9 4-12-15,-5 3-11 16,-7-4 4-16,-7 4 15 16,0 3 6-16,-4 0 11 15,-13 1 4-15,-5 1-2 16,-7 3-10-16,-7 1-13 0,-4 0-17 15,-4-2-43-15</inkml:trace>
  <inkml:trace contextRef="#ctx0" brushRef="#br0" timeOffset="42718.7372">16636 7830 68 0,'-22'0'19'0,"3"0"-16"15,4-6 3-15,9-2 11 16,2-1 11-16,4 0-15 0,4 0-4 16,9-3 4-16,4 1 9 15,5-1-3-15,3 1 8 16,6-1-20-16,5 1-2 16,8-2-5-16,5 2 2 15,3-3-26-15,7-2-28 16,0-2-126-16</inkml:trace>
  <inkml:trace contextRef="#ctx0" brushRef="#br0" timeOffset="48421.7788">5818 8374 274 0,'-7'-10'9'0,"-1"-3"-4"16,4 1 23-16,1 4-5 15,3 3-13-15,0 0-3 16,0 1-6-16,7 1-8 16,6-1 13-16,4 2-4 0,5 2-2 15,3 0 1-15,8 0-1 16,1 0 1-16,5 0-1 16,6 4 0-16,2 3-1 15,7-4 2-15,2 1-1 16,1 1-2-16,2-1 4 0,1 1-2 15,-5 1 1-15,-3-1-3 16,-5 2-6-16,-4 2-7 16,-7 1-16-16,-4 3 0 15,-9 1-11-15,-6 1-11 16,-6-3-65-16</inkml:trace>
  <inkml:trace contextRef="#ctx0" brushRef="#br0" timeOffset="48749.8931">6023 8369 378 0,'-10'0'20'0,"5"0"-15"16,5 0-1-16,0 0-10 16,15 0-3-16,6 2 9 15,7 1 4-15,10 0-3 16,9 1 1-16,9 0-11 15,3-2-16-15,9-2-17 16,5 0-36-16,2-6 4 0</inkml:trace>
  <inkml:trace contextRef="#ctx0" brushRef="#br0" timeOffset="55765.8357">15243 9658 60 0,'-2'0'43'16,"-1"0"-6"-16,3 0-11 16,-2 0-17-16,2 0 8 0,0 2-7 15,0 0-5-15,0 1 1 16,0-1 3-16,5 2 0 15,1 0 11-15,2-1-13 16,0 2 6-16,3-1-2 0,1 1 6 16,3-1 0-16,2 0-7 15,1 1-2-15,4 2-2 16,-1 0-5-16,3-1 2 16,3 1-3-16,-2 0 0 15,6-1 1-15,-1 4-1 16,4-5 1-16,0 0-2 0,2 1 0 15,3-1 4-15,5-1-5 16,0-1 1-16,4 4 4 16,-2-3-2-16,4 1-1 15,1-1-1-15,-1 0-1 16,5-1 1-16,0 0 1 0,2 1 0 16,3-2-2-16,1 0-1 15,5-2 5-15,4 0-1 16,3 0-1-16,1 0-1 15,3-2 1-15,1-2 2 16,-2 1 5-16,-2-1 14 16,0 3-15-16,0-1-3 0,-4 0 1 15,-4 0-3-15,-1 0 0 16,-3-2-1-16,-2 1 2 16,-3-2 0-16,-1 0 0 15,-5-1 0-15,-2-1-2 16,-4 0 2-16,-5 0-2 0,-2 2-4 15,-8-3 1-15,-8 6-6 16,-5 2-20-16,-10 0-58 16,-7 0-47-16</inkml:trace>
  <inkml:trace contextRef="#ctx0" brushRef="#br0" timeOffset="58000.0702">22196 9760 270 0,'0'0'20'0,"0"0"22"15,0-2-31-15,0 2-6 16,4 0-12-16,4 0 9 0,1 0-9 16,1 0 13-16,0 0-9 15,5 0-3-15,-4 0 3 16,1 0 4-16,1 0 0 16,1 0-1-16,2 0 1 15,0 2-1-15,6 0-1 0,1-2 1 16,2 0-6-16,4 0 8 15,-1 0 0-15,1 0 0 16,3 0 4-16,1 0-1 16,1 0-1-16,1 0-2 15,-1 0-1-15,-2 0 0 0,-1 0-1 16,1 0 0-16,-2 0 2 16,3 0-1-16,-3 0 3 15,4 0 2-15,0 0-2 16,0 0-3-16,2 0 1 15,-2 0-1-15,-2 0 0 0,2 0-1 16,-10 0 1-16,-1 0 0 16,-6 0 0-16,-5 0 4 15,-3-2 3-15,-6 2 0 16,-3 0 0-16,0 0 2 16,0 0-4-16,0 0-4 15,0 0 0-15,0 0-2 0,-7 0 0 16,-5 0-10-16,-4 2-17 15,-10 3-19-15,0-3-40 16,-3-2-34-16</inkml:trace>
  <inkml:trace contextRef="#ctx0" brushRef="#br0" timeOffset="59140.5998">26350 9725 182 0,'-12'0'20'0,"5"0"5"0,6-3-10 15,-1 3 15-15,2-1-4 16,0 1-8-16,7 0-11 15,3-2 3-15,10 2-8 16,6 0 3-16,3-2-2 16,10 2-11-16,8 0 21 0,6-2-12 15,10 2-1-15,2-3 2 16,9 1-2-16,1-3 2 16,4 0-2-16,4-1 1 15,1 1-1-15,4 1 1 16,2-1 0-16,1 0 0 15,1 1 0-15,-4 2-2 0,2 0 2 16,-7 0-2-16,-3 0 2 16,-9 2 2-16,-7-1 4 15,-7 1 0-15,-10 0 3 16,-9-2-3-16,-11 0-2 0,-9 2 2 16,-4 0-3-16,-7 0-1 15,-2 0 0-15,0 0-4 16,-4 0 0-16,1 0-1 15,0 0-11-15,-2 2-5 16,0 5-7-16,0-2-11 0,-13 1-13 16,-5-6-49-16</inkml:trace>
  <inkml:trace contextRef="#ctx0" brushRef="#br0" timeOffset="62890.4316">12406 10485 154 0,'0'3'56'0,"2"-3"-26"16,5 0-27-16,3 0-3 16,5 2 2-16,1 0 1 15,2-1 4-15,2 3-1 16,3-2 2-16,2 1-3 15,0-1 0-15,6-1-2 0,1 4-2 16,4-4 3-16,4 1-2 16,3 0-2-16,1 0 0 15,2 1 1-15,0 1-1 16,1 0 0-16,1-2 0 0,-1 4 0 16,-2-2 1-16,0-1-2 15,0 0 2-15,-4 0-1 16,0 0-1-16,-1 0 0 15,-5 3 5-15,0 0-2 16,-6-1-10-16,-6-3-43 16,-8-2-150-16</inkml:trace>
  <inkml:trace contextRef="#ctx0" brushRef="#br0" timeOffset="67718.7289">10129 11203 165 0,'-3'0'86'16,"-3"-5"-80"-16,2-2-2 16,-1 1 9-16,3 2 1 15,0 3-4-15,0-1-3 16,2 2 0-16,0 0-5 15,0 0-2-15,0 0-4 0,0 0 0 16,0 2 3-16,2 3 0 16,5 1-2-16,5-1 1 15,0 2 4-15,4-2 4 16,3 1 2-16,3-1 1 16,4 1 0-16,2-3-6 15,6 0 2-15,0 1-2 0,6 0-2 16,5 0 2-16,1-3-2 15,7 1 1-15,-3 1-2 16,10 1 3-16,-4-2-2 16,4 0 1-16,1-1-1 15,1 1 0-15,3-2 0 0,1 2 2 16,2-2 0-16,0 0 0 16,0 0-1-16,-2 0 0 15,3 0 0-15,-5 0 0 16,-2 0 0-16,-3 0-1 15,-4 0 1-15,-6 0 1 0,-7 0 2 16,-6 0 4-16,-7 0-2 16,-6 0-4-16,-2 0 0 15,-6 0-3-15,-2 0 2 16,-2 0-2-16,-2 2 1 16,0 2-1-16,0 3-2 15,0-2-21-15,0 0-17 0,0 1-32 16,-2-1-2-16,0-3-46 15</inkml:trace>
  <inkml:trace contextRef="#ctx0" brushRef="#br0" timeOffset="68578.0461">13523 11351 250 0,'-2'0'19'15,"2"0"-3"-15,0 0 4 16,0 0-7-16,0 0-11 0,0-2 9 16,5 1-9-16,2 1-2 15,6-2 1-15,5 0-1 16,2 2 2-16,7 0-3 16,7-2 5-16,2 1-5 15,6 1 2-15,2-2-4 16,3 2 5-16,3-2-4 0,2 2 4 15,1-4-1-15,5 2-1 16,3 2 2-16,5-1-2 16,2-1 1-16,3 0-3 15,2 1 3-15,2-3 0 16,-1 0 0-16,-1-1-1 0,-3-2 4 16,-4 1 4-16,-3-2 5 15,-2 0-2-15,-4 1 0 16,-4 0-2-16,-2 0 1 15,-2 2 5-15,-6-1-9 16,-3 3-4-16,-6 1-1 0,-3-1 0 16,-9 3-1-16,-5 0 2 15,-3 0-2-15,-5 0 0 16,-2 0-2-16,-5 6-3 16,-2 2-18-16,0 6-18 15,-14 0-24-15,-11 0-17 0,-6-1-115 16</inkml:trace>
  <inkml:trace contextRef="#ctx0" brushRef="#br0" timeOffset="73452.6861">19485 11299 23 0,'-2'0'196'0,"2"0"-168"16,0 0 22-16,-2-1-21 16,2 1-15-16,0 0-11 0,0 0-3 15,0 0-27-15,6 0 6 16,2 0 11-16,4 0 20 15,7 0-8-15,3 0 1 16,0 0-1-16,5 0-1 16,4 0 1-16,3 0 2 15,4 0 5-15,3 0-3 0,4 1 0 16,4-1-10-16,5 2 10 16,0 2-5-16,1-2 0 15,2-2-1-15,1 2 1 16,-1-2-4-16,-1 0 2 0,-3 0 2 15,2 0-1-15,-1 0-1 16,-7 0 2-16,-1 0 1 16,-5 0 0-16,-4 1-2 15,-5 3 0-15,-9-3 0 16,-2 5-3-16,-4-4-19 16,-10 1-11-16,-3 2-8 0,-4-3-5 15,0 2-45-15</inkml:trace>
  <inkml:trace contextRef="#ctx0" brushRef="#br0" timeOffset="73827.703">19637 11330 245 0,'18'0'50'16,"5"-5"-25"-16,8-1-5 0,6 1 5 16,11 0-3-16,3 1-2 15,7-2-6-15,4 1-10 16,5 2-3-16,0-1 0 16,3 2-3-16,-7 2-18 15,-1-2-40-15,-4-1-118 0</inkml:trace>
  <inkml:trace contextRef="#ctx0" brushRef="#br0" timeOffset="81608.3936">19575 11378 180 0,'12'-11'1'15,"6"3"23"-15,1-3-7 16,5 0-5-16,1 0-3 0,2 2-2 16,4 1 1-16,3-2-2 15,2 2 4-15,5-3 13 16,1 2-20-16,-2 0-3 16,3 0 2-16,1 4-2 15,-5 1 1-15,-3 4 0 16,0 0 0-16,-4 5-4 0,-5 10-1 15,-9 4-49-15,-7 1-51 16</inkml:trace>
  <inkml:trace contextRef="#ctx0" brushRef="#br0" timeOffset="83076.9889">11095 11428 371 0,'0'-19'21'0,"0"-3"-1"16,-4 0 6-16,4 6-8 15,0 0-7-15,-1 4 1 16,1 5-5-16,-2 2-5 15,2 1-1-15,0 4-2 16,0 4-2-16,0 13-19 16,0 12 17-16,0 12 4 0,0 12 1 15,0 12 0-15,7 12-1 16,2 6 2-16,4 4-1 16,2 5-46-16,4-10-73 15,-3-17-62-15</inkml:trace>
  <inkml:trace contextRef="#ctx0" brushRef="#br0" timeOffset="84592.5271">27577 11469 198 0,'6'-5'24'15,"5"-4"14"-15,1 0-17 0,5 2 4 16,3-2-14-16,-1 1-4 16,6 0-5-16,4 3 0 15,5-3 0-15,5 3-2 16,7 0 0-16,5 1-2 15,8-2-1-15,9 3 11 0,-2 0-7 0,4-1 0 32,1-3-1-32,-2 3 0 0,-3-1 1 0,-1-1 3 0,-4 1 2 15,-3 2 4-15,-7 1-5 32,-4 2-3-32,-4 0 0 0,-6 3-2 0,-6 8-5 15,-7 0-53-15,-8-4-53 0</inkml:trace>
  <inkml:trace contextRef="#ctx0" brushRef="#br0" timeOffset="87342.3057">7012 11821 124 0,'-10'-10'9'0,"3"2"14"0,0 1 9 16,4-1-10-16,-1 5-6 15,3 1-6-15,-1-2-1 16,-1 3-5-16,1-1 0 15,2-2 7-15,0 1-7 0,7-5 0 16,7-2-4-16,6 0 4 16,10-5 2-16,6-5 1 15,7 6-6-15,0-4-1 16,5 4 1-16,-2 3-1 16,-4 1-4-16,-2 6-10 0,-8 4-27 15,-8 0-16-15</inkml:trace>
  <inkml:trace contextRef="#ctx0" brushRef="#br0" timeOffset="90670.1925">7097 12733 248 0,'0'0'24'0,"0"0"-4"16,0 0 3-16,0 0-21 0,0 0-5 15,0 0 4-15,3 0 1 16,1 0 2-16,-1 0-1 16,1 0-1-16,-1 0-1 15,4 0 2-15,0 0 2 16,4 0 3-16,1 0-4 0,3 0 0 16,1 0-1-16,4 0-1 15,-1-1-1-15,5 1-1 16,-2 0 3-16,5 0 0 15,3 0-3-15,3 0 1 16,6 0-1-16,2 0 1 16,9-4 0-16,6 1 1 15,5-3-2-15,7 1 1 0,4 0 1 16,6-1-1-16,-2 1 1 16,5 1-2-16,6-1 0 15,-3 1 1-15,2 1-1 16,-1 1 1-16,1 2 0 0,2-2-1 15,-3 2 0-15,-3 0 0 16,4 0 0-16,-3 4 1 16,5-1-1-16,-4 3 3 15,2-3-2-15,-1-1 2 16,6 0-2-16,-4 0 2 16,1-1 0-16,-1-1-1 0,1 2 1 15,0-2-1-15,-3 4 1 16,-2-2-1-16,-3 3 1 15,-4 0 0-15,-3 1-1 16,-1 1 0-16,-6 0 3 16,1-2 1-16,1 2-2 0,-5-1 0 15,2-3 1-15,-8 1-2 16,4-1-2-16,-8 1 0 16,-5-2 0-16,-3 0 0 15,-6 0-1-15,-1-2 0 16,-4 1 0-16,-4-1 0 0,-3 2 0 15,-1 0 0-15,-3-1 0 16,-4 3 1-16,-4 0-1 16,-3 6-3-16,-6 3-20 15,-6 1-31-15,-19-3-70 16</inkml:trace>
  <inkml:trace contextRef="#ctx0" brushRef="#br0" timeOffset="93045.0441">12727 12828 315 0,'4'-7'-11'0,"-1"-2"37"0,-3 2-13 15,4 3-2-15,0 1-7 16,1 3-4-16,2 0 0 15,2 0 0-15,4 0 0 16,4 0-1-16,7 0 2 16,5 7 0-16,5 0-1 15,6 2 0-15,6 0 0 0,3 0 0 16,8-2-1-16,0-2 1 16,8-1-2-16,2-2-3 15,5-2 9-15,1 0-3 16,6 0 2-16,4 0-1 15,-1-2-2-15,4 0 2 16,-1-1-2-16,3-1 0 0,-2 1 0 16,2 1 0-16,-4 2 0 15,-1-2 1-15,-2 2-1 16,-5-2 0-16,-8 0-1 16,-7-1 1-16,-9-2 2 0,-11-1 6 15,-12 1-1-15,-7 3 1 16,-12 0-2-16,-3-2 5 15,-5 4 5-15,3 0-7 16,1 0-8-16,3 13-2 16,-2-1-23-16,-2-4-64 15,-5-6-163-15</inkml:trace>
  <inkml:trace contextRef="#ctx0" brushRef="#br0" timeOffset="95794.8233">14665 12077 165 0,'-2'-12'9'0,"0"-1"5"15,0 2 6-15,1-1-1 0,-1-1 7 16,-1 0-7-16,-1-2 8 16,1 3-9-16,-5-3-9 15,4 1-5-15,-1 3-2 16,-2 1 6-16,0-1-2 15,-3 2-1-15,-4 4-1 0,1-2-3 16,-4 6-19-16,-5 1-1 16,-2 0 5-16,-3 0 11 15,5 8 3-15,-3 2 1 16,1 3-1-16,-3 3 1 16,0 4-2-16,-2 2 2 15,1 4 0-15,-1 2-1 16,2 4 0-16,2 5 0 0,3 1 1 15,5 3-2-15,0 5 1 16,5 4-1-16,2 4 0 16,7 3 2-16,3 6 0 15,0-3-2-15,3 1 2 16,10-6 0-16,0-3-1 0,5-2 5 16,1-9-5-16,3-4 1 15,3-2-6-15,2-11 3 16,6-3 1-16,2-8-6 15,-1-8 12-15,4-5-6 16,-4-5 11-16,1-11-6 0,-1-9 6 16,0-2 4-16,-5-7 3 15,3-3-3-15,-3-6-8 16,-2-5 3-16,-3-8-3 16,-5-6-1-16,-1-2-2 15,-4-5 1-15,-4-1 2 0,0 2 5 16,-7 0-1-16,-3 6-2 15,0 2 4-15,-5 7-11 16,-10 6-3-16,-7 11 2 16,-8 7-16-16,-15 10-21 15,-7 10-46-15,-12 7-78 16</inkml:trace>
  <inkml:trace contextRef="#ctx0" brushRef="#br0" timeOffset="98107.1695">15491 12889 253 0,'-4'0'35'0,"-1"0"-5"16,3 0-14-16,2 0-7 0,0 0-12 16,4 0 2-16,6 0-2 15,7 1 13-15,6 4-1 16,5-2-1-16,5 2-2 15,7 2-4-15,4 0 0 0,5 3-2 16,9-4 1-16,0 3 0 16,11 0-1-16,1 0 0 15,7 0 0-15,0-1 1 16,5-2-1-16,-1 1 1 16,2-1 0-16,0-1-2 15,3-1 2-15,-2-1-1 16,4-1 0-16,-1-2 0 0,-2 0 1 15,-2 0-1-15,-3 0 1 16,-5-5 1-16,-5 0 6 16,-5-1-2-16,-8 1 0 15,-5-1-3-15,-7 3-1 16,-5 0 0-16,-6 3-2 0,-7 0 1 16,-2 0 0-16,-6 3-1 15,-6 11-20-15,-13 0-43 16,-8-1-51-16</inkml:trace>
  <inkml:trace contextRef="#ctx0" brushRef="#br0" timeOffset="100513.2468">18211 12973 291 0,'-5'0'-12'16,"1"0"34"-16,1 0-2 16,1 0-11-16,0 0 0 15,2 0-2-15,0 0 0 16,0 0-1-16,0 0-2 0,0 0-2 16,0 0-2-16,0 0-1 15,0 0 0-15,0 0 1 16,0 0 0-16,2 0-2 15,5 4-1-15,8-1 5 16,2 2 3-16,5-1 4 16,4 1-4-16,4-1 0 0,4-1-3 15,5 1-1-15,2 1 1 16,1-3-1-16,3 0-1 16,2-1 1-16,1-1-1 0,2 0 1 15,1 0-1-15,2 0 0 16,1 0 0-16,4 0-1 15,-4-1 2-15,1-3 0 16,-1 2-1-16,-2-1 0 16,-4-1 0-16,-4 4 1 15,-7-1-1-15,-3-1 2 0,-5 2-2 16,0 0 0-16,-4-2 0 16,1 2 0-16,-4 0 0 15,5-2 0-15,-1 2 0 16,-3 0 0-16,-1 0 0 15,-1 0 0-15,-4 0 0 16,-5 0 0-16,-1 0 1 0,-2 0-1 16,-2 0 0-16,0 0 0 15,2 0 1-15,-2 0 0 16,7 0 3-16,-1 0 0 16,5 0-2-16,-2 0-1 0,2 0 0 15,2 0-1-15,-2 0 1 16,1-2 3-16,2-3 5 15,-1 1-2-15,-1 1-3 16,3-2-2-16,1 1 0 16,-2-3 0-16,1 0 3 15,0 1-1-15,-3-1 1 16,-1 3-1-16,-1-1-2 0,-3 0-1 16,0 2 0-16,-3 1-1 15,1 0 0-15,1 2 1 16,-2 0-2-16,1 5-11 15,-1 6-20-15,-5 1-19 16,-5 2-65-16,-1-8-27 0</inkml:trace>
  <inkml:trace contextRef="#ctx0" brushRef="#br0" timeOffset="102216.2391">21361 12987 365 0,'0'0'-2'0,"0"0"26"16,0-7-18-16,9 4-7 15,5-1 2-15,6-2 2 16,5 3-3-16,1-1 2 15,6 1-1-15,4 1 1 16,3-2-1-16,6 1 0 0,3-1-1 16,6 0 0-16,2 1 0 15,4-2 0-15,2 0-2 16,6 1 0-16,2-4 5 16,0 3 2-16,4 0-3 0,-1-2 0 15,0 2 0-15,0-3 0 16,-1 1 1-16,-2 0 0 15,0 0 2-15,-4-2 1 16,-3 2 0-16,-5 0-2 16,-6 1 0-16,-9 3-1 15,-7-1-2-15,-9 4-1 16,-11 0 0-16,-5 0-21 0,-9 7-12 16,-2 3-46-16,-11-2 2 15,-9 3 12-15,-9-2-90 16</inkml:trace>
  <inkml:trace contextRef="#ctx0" brushRef="#br0" timeOffset="102606.8474">21411 13132 374 0,'-12'0'-5'0,"12"-4"24"16,0-5-13-16,12 2-4 15,10 0 0-15,8-1 1 16,6 0-1-16,11 2 2 15,8 0 0-15,12-4-1 0,7 1-1 16,7 2 0-16,10 0-1 16,1-2-1-16,5 1 0 15,1-2 0-15,-1 1 1 16,-2 2-2-16,-5 0 1 0,-7 2 1 16,-8 3-1-16,-7 2 0 15,-10 0-9-15,-13 2-44 16,-14-1-105-16</inkml:trace>
  <inkml:trace contextRef="#ctx0" brushRef="#br0" timeOffset="105294.1566">9956 10592 145 0,'-12'-18'13'0,"-3"-2"-9"16,1 4 4-16,4-2 5 0,-2 3 0 16,2 3-2-16,1 2 0 15,0-1 5-15,2 4 11 16,-2 2-13-16,4 5 1 15,-5 0-13-15,0 5-2 16,-2 10-21-16,-2 7 6 16,0 6 15-16,-2 9 0 0,2 0 0 15,-3 9 1-15,0 6-1 16,0 4 1-16,2 7 14 16,0 2-1-16,4 3-8 15,6-4 1-15,5-2 5 16,9-5-6-16,16-5 0 15,7-8-3-15,9-4 0 0,10-4-3 16,5-4 1-16,4-6 0 16,5-1 2-16,-3-7-59 15,-6-9-65-15</inkml:trace>
  <inkml:trace contextRef="#ctx0" brushRef="#br0" timeOffset="106231.5798">15493 10480 300 0,'5'-12'0'0,"2"0"33"16,2-2-22-16,4 3-6 15,5 2-1-15,-1 2-2 16,3 0 0-16,2 1 1 15,1 1 1-15,2 4-4 0,4 1 2 16,0 0-2-16,1 3 2 16,-1 8-2-16,2 1-2 15,-1 8 2-15,-1 3 0 16,2 9 0-16,-6 9-1 16,0 9 1-16,-6 12-1 15,-4 14 2-15,-13 17-1 0,-4 11-12 16,-23 10-36-16,-21 13-59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24:04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7482 6783 182 0,'-2'0'-11'16,"1"0"24"-16,-3-4-1 16,4 3 2-16,-2-1-4 0,2 0-4 15,0 2-1-15,0 0-5 16,0 0 0-16,6 0 3 15,1 0-2-15,3 0 0 16,3 0-2-16,5 0 1 16,3 0-1-16,5 0 1 0,3 0 4 15,6 0 8-15,3-3 8 16,7-1-9-16,3 1-2 16,3-3-4-16,3 2-2 15,1 3-2-15,2-1-1 16,1 0 1-16,0 0-1 15,-1 1 1-15,-1-1-1 16,2 0 0-16,-7 0 0 0,-2 2 1 16,-3-1-1-16,-6 1 0 15,3-1-4-15,-12 1-34 16,-1-3-16-16,-10-3-63 16</inkml:trace>
  <inkml:trace contextRef="#ctx0" brushRef="#br0" timeOffset="484.3274">7635 6783 181 0,'-5'2'1'0,"5"-2"40"16,0 0-23-16,0 0-9 0,8 0-4 15,6 0-3-15,10 0 12 16,5-4-6-16,6 2 1 16,7-1-2-16,3-1-5 15,4 3 0-15,0-5-2 0,4 3 1 16,1-1 1-16,0 0-2 15,1 1 0-15,-1 3 2 16,2 0 0-16,-2 3-1 16,-6 15-1-16,-8 9-5 15,-16 9-75-15</inkml:trace>
  <inkml:trace contextRef="#ctx0" brushRef="#br0" timeOffset="2359.1808">10831 6935 152 0,'13'0'30'15,"3"-4"-27"-15,2-3 8 16,2-4 6-16,5 1-2 0,-1-5 3 15,3 1 12-15,4-2-16 16,-2 0-7-16,-2-2-4 16,0 2 0-16,-4 2 1 15,-3 1 1-15,-7 3 0 0,-3 3 2 16,-5 1 2-16,-1 4-1 16,-4 0-6-16,0 2-11 15,-4 0-16-15,-6 4 8 16,-2 2 7-16,-3 2 5 15,-3 1-1-15,2 4 6 16,-3-3 0-16,0 4 1 16,-1-1-1-16,-2 2-2 0,2-1 3 15,1 0 0-15,5-5 0 16,5 2 7-16,3-6-6 16,6-1 0-16,0-3-8 15,7-1 8-15,12 0 7 0,1-1-1 16,9-8-1-16,5-6-1 15,5 1-4-15,2-2 0 16,6 2-1-16,-3 1-1 16,-2 6-5-16,-9 2-57 15,-13-1-81-15</inkml:trace>
  <inkml:trace contextRef="#ctx0" brushRef="#br0" timeOffset="5030.8857">12340 6915 166 0,'17'0'38'0,"5"-4"-18"15,3-1-9-15,6 2-1 16,3-1-6-16,5 2 0 16,2-3-1-16,6 3 1 15,0-2 5-15,3 1-5 16,4 1-2-16,-3 0 0 0,-2-1-1 15,-1-1 0-15,-2 0 3 16,-3 1 1-16,-5-2 4 16,-2 1-1-16,-6 1 1 15,-3-1-3-15,-1 2 4 16,-9 2-6-16,1 0-2 16,-2 0-2-16,-5 2-2 0,-4 5-26 15,-3-2-37-15,-4-5-123 16</inkml:trace>
  <inkml:trace contextRef="#ctx0" brushRef="#br0" timeOffset="5343.3418">14178 6801 72 0,'0'5'20'0,"0"0"-19"0,3 1-2 16,2-1-18-16,3 1-21 15</inkml:trace>
  <inkml:trace contextRef="#ctx0" brushRef="#br0" timeOffset="5858.9412">17254 6794 172 0,'37'10'-27'0,"-3"-3"47"15,-6 6-14-15,-1-2-2 0,-4 1-2 16,1 1-1-16,-5-2-1 15,-2-1 1-15,-4-1 0 16,1 0-1-16,-6-2-2 16,-3-2 0-16,-1 1 2 15,-1-1 1-15,-2-1 0 16,-1-2 1-16,0-1-1 0,4 1-1 16,-2-2 1-16,3 0 7 15,4 0 39-15,4-2-10 16,1-5-1-16,7-2-3 15,3-1-13-15,5 1-11 16,3-2-6-16,4 2-2 0,3 3 1 16,4 1-2-16,2 3-1 15,-7 2-17-15,-11 0-77 16</inkml:trace>
  <inkml:trace contextRef="#ctx0" brushRef="#br0" timeOffset="9280.5663">18576 6990 94 0,'3'-11'5'0,"7"3"-3"15,0-3 0-15,-1-2 0 16,2 1 0-16,-2-1 4 16,0-1 6-16,-1 3 1 15,-3-3 3-15,0 3 1 0,0 0-1 16,2 1 0-16,2 1-3 16,2 2 5-16,3-2-11 15,6 0-3-15,4 0 1 16,5 2 2-16,1-2-2 15,8 2 4-15,1 0 1 0,4 0-2 16,4 1-2-16,4 1-1 16,5 1-3-16,0 1-1 15,3 1-1-15,4 2 1 16,3 0-1-16,3 0 1 0,3 0-1 16,1 9 1-1,3-2-1-15,-1 4 1 0,-2 1-1 16,-5 1 0-16,-6 1-2 15,-2 0 1-15,-6 1-2 16,-10-1 0-16,-3 2-2 16,-2 0 7-16,-5-2-2 0,0 4 0 15,-4-2 0-15,4 2-2 16,-7 2 4-16,0-5-2 16,-2 2 0-16,-7-3 0 15,-1 0 0-15,-7-1-2 16,-5-1 4-16,-1 1-2 15,-2-4 2-15,-1-3 3 0,-1 2 2 16,4-3-4-16,-2 0 2 16,0 1-2-16,4-3-3 15,1 1 0-15,-1-2 1 16,6-2 1-16,0 0 9 0,4 0 6 16,2 0-8-16,4-6-3 15,3-1-1-15,3 0-3 16,7-2-1-16,1 0 0 15,3-1 0-15,2-3 0 16,6 3-1-16,1-3 3 16,1 2-3-16,5-1 1 0,2 1 0 15,3-2 1-15,-2 1-4 16,-1 2 4-16,5-1-2 16,-2 0 0-16,-1 0 0 15,3 1 1-15,2-3-1 16,-1 2 0-16,3 1 0 0,1-1 2 15,1 0-2-15,-2 0 1 16,-2 3 0-16,-2-1 6 16,4 1-2-16,-1 3-1 15,4 0-2-15,0 1-1 16,6 4-1-16,1 0 0 0,3 0-6 16,-5 0-4-16,2 0 3 15,-2 0 3-15,-7 0 3 16,-1 0 1-16,-6 0 0 15,0 0 1-15,-3 0-1 16,-5-4 1-16,-2 1 4 16,-1-2 0-16,1 1-1 0,-6-1-2 15,-1 0-1-15,-5 1 1 16,1 2-1-16,-8 1 0 16,1 1-3-16,-9 0-30 15,-10 0-72-15,-10-8-142 16</inkml:trace>
  <inkml:trace contextRef="#ctx0" brushRef="#br0" timeOffset="12124.1021">27719 7060 219 0,'-7'-17'12'0,"2"2"0"15,-3-5-7-15,5 5-3 0,-1 0-2 16,1-2 1-16,-1 3-2 16,-3 0-1-16,1-2-5 15,-4 2-8-15,1 1 9 16,-3-1 4-16,1 1 1 16,0 1 2-16,0 1-1 0,2 0 1 15,0 0 0-15,2 4 1 16,1-1 0-16,1 1 3 15,0 1 1-15,1 1 3 16,3 1 4-16,-1 1 0 16,2 3-9-16,-2-2-2 15,2 2-2-15,-2 0 0 0,2 0-2 16,0 0 2-16,0 3-2 16,0 7 1-16,0-2-2 15,0 1 0-15,6 2 0 16,2 0 2-16,2-1 4 15,0-1 10-15,6 2-6 0,2-1-3 16,1-2-1-16,3 2-1 16,4-2 0-16,2-1 0 15,3-2-2-15,5-3 1 16,-1 0-1-16,4-2 1 16,-2 0 0-16,3-7 0 15,-1 0-1-15,3-4 2 0,-3-2 1 16,2 1 0-16,1-2-3 15,2-3 0-15,5 2 1 16,1-2-1-16,6 1 0 16,3 0 0-16,6 2 0 0,-1 1 0 15,3-1 0-15,3 5 0 16,-2 3 0-16,-1 3 0 16,-3 1 0-16,-5 2 0 15,1 0 0-15,-8 6 1 16,-2 5-5-16,-6 6 1 0,-5-2 0 15,-3 0 0-15,-8 6 2 16,-2-4-1-16,-11 1 2 16,-2 2-2-16,-4-4-7 15,-5 2 6-15,-3-2-1 16,-1-2 2-16,0 0 2 16,-3-3-1-16,-4-3 1 0,2 0-1 15,-1-4 2-15,0-1 0 16,3 1 1-16,3-4 13 15,0 0 4-15,0 0 3 16,0 0 0-16,8 0-14 16,4-7-5-16,6 0-3 0,8-3 0 15,8-2 0-15,1-1 3 16,8-1-3-16,3 0 1 16,0-4-1-16,1 2-1 15,1-2 1-15,1 1 4 16,-1-1 5-16,-3 0 3 0,-1 2 0 15,-2 1-3-15,-2 3-3 16,-5 3-3-16,-4 4-2 16,-2 1-1-16,-6 4-2 15,-5 0-25-15,-9 4-45 16,-7-1-51-16</inkml:trace>
  <inkml:trace contextRef="#ctx0" brushRef="#br0" timeOffset="16889.3843">26009 6947 247 0,'1'-3'17'16,"6"-8"2"-16,4 2-10 15,7-2-1-15,3 1-5 16,6-1 1-16,4-2-6 0,4 2 9 16,4-1-6-16,2 2 0 15,8-1-1-15,2-2 0 16,5 2 3-16,3 3-2 15,2-3-2-15,-1 4 2 16,-6 0-1-16,-6 1-2 0,-8 1-10 16,-9 0-4-1,-11 3 6-15,-6-2 4 0,-11 2 6 16,-5 2 0-16,-21 0-15 16,-11 2-4-16,-15 6 9 15,-11 2 5-15,-6 4 1 0,0-3 4 16,0 4 2-16,5-1 5 15,1 0 6-15,8 2-7 16,6 0-5-16,5 0 0 16,9 0-1-16,6 2-2 15,8-6-14-15,11 1-9 16,7-6-14-16,14-3-41 0,13-4 45 16</inkml:trace>
  <inkml:trace contextRef="#ctx0" brushRef="#br0" timeOffset="19045.4783">6893 7363 366 0,'0'-9'-7'0,"2"0"30"16,0-2-13-16,6-1 2 15,6-4-4-15,1-2 5 0,7-2-4 16,9-3-5-16,6-2-3 16,10-2 0-16,5 2-7 15,-2-3-39-15,3 1-70 16,-16 0-78-16</inkml:trace>
  <inkml:trace contextRef="#ctx0" brushRef="#br0" timeOffset="25216.9433">7335 8119 102 0,'16'0'89'0,"0"-2"-65"16,4-3-17-16,5 0 2 16,2-1 8-16,1 3-11 15,3 1-3-15,-2 0-1 16,1 2-1-16,-1 0 0 0,3 0-1 16,0 0 1-16,3 0 1 15,5 2-2-15,-1 0 0 16,6 0 0-16,0-2 0 15,-1 0 5-15,3 0-5 16,-2 1 3-16,2-1 8 0,-3 2-1 16,4-1 1-16,-4 2-2 15,5-2-3-15,2 1 2 16,0 2 0-16,5-3-2 16,1-1-4-16,6 0 0 15,0 0-2-15,0 0 2 0,0 0-1 16,1 0-1-16,-1 0 0 15,-2 0 0-15,2 0 0 16,-2 0 1-16,-2 0 0 16,-1 2-1-16,0 0 0 15,-1 1 5-15,-1 1-2 16,-3 0-1-16,-1-1 1 0,-3 0-3 16,-2 0 1-16,-8-3-1 15,1 0 2-15,-6 0 4 16,-3 0-5-16,-3 0 1 15,-2 0-1-15,-4 0 0 16,2 0-1-16,-1 0-19 0,-7 0-67 16,-6 0-74-16</inkml:trace>
  <inkml:trace contextRef="#ctx0" brushRef="#br0" timeOffset="26701.2163">16439 8197 200 0,'0'-7'18'0,"0"-1"25"0,0-2-9 16,2 5-10-16,0-2 0 15,1-2-9-15,2 0-4 16,2 2-7-16,6-2-2 16,3-3-1-16,8 1-1 15,3 0 1-15,5-1 0 16,2 3 0-16,2 3-1 0,0 6 0 15,-3 0-21-15,-9 13-51 16,-7-2-58-16</inkml:trace>
  <inkml:trace contextRef="#ctx0" brushRef="#br0" timeOffset="30404.0441">9908 9145 191 0,'-1'0'13'0,"1"0"10"15,0 0 14-15,0 0-6 16,0-2-5-16,0 2 7 16,0 0-21-16,0-3-5 15,-2 3-4-15,2 0-1 0,0 0-1 16,0 0-1-16,0 0 1 16,0 0 3-16,0-1 0 15,0 1-2-15,3-1-2 16,6-1-2-16,1 0 4 15,4 0-2-15,1 1 0 0,2 1 0 16,0-2 1-16,2 2-1 16,1 0 0-16,1 0 0 15,2 0 0-15,3 0 0 16,4 0 0-16,4 2 0 16,5-1 0-16,3-1 0 15,3 0 0-15,0 0 0 0,7 0 0 16,2 0 0-16,1-1 0 15,5-3 1-15,4 1-2 16,1-1 1-16,5 2 0 0,-2 0 0 16,6 0 0-16,-1 1 0 15,1-1 0-15,5 1-1 16,-3-2 1-16,2 0 0 16,3 1-1-16,1-1 1 15,3 1-1-15,-2 0 2 16,2 0-1-16,0 1 1 0,3-2-1 15,-1 0 1-15,4-1 0 16,1 1 0-16,1 1-1 16,2-1 0-16,-2-1 1 15,4 2-1-15,-3 1-1 16,-3 1 0-16,1-3 2 0,-4 3 0 16,0 0-1-1,-1 0 0-15,-6 0 2 0,4 4-1 16,-4 3 1-16,2 0-2 15,1 3 0-15,1-2 2 16,-1 3-2-16,1-4 0 0,-3 2 1 16,-1 2 0-16,-4-4-1 15,2 2 0-15,-2-2 0 16,0-2 0-16,-2-2 1 16,3 2-2-16,-1-4 1 15,-3-1 1-15,-2 0-1 16,-1 0-1-16,-2 0 2 0,-1 0 0 15,0-1-1-15,-2-4 3 16,-3 2 1-16,-3-2-1 16,-3 1 0-16,-8 1-2 15,-6-1 0-15,-9 3 0 16,-4 1-1-16,-4 0 1 16,-8 1-1-16,-1 9-18 0,-11-1-44 15,-6-1-63-15</inkml:trace>
  <inkml:trace contextRef="#ctx0" brushRef="#br0" timeOffset="33247.5953">10243 12755 216 0,'1'3'63'16,"-1"1"-41"-16,0-2-22 15,4 1-2-15,-3 3 2 0,5-1 1 16,-3 0-2-16,4-1 2 16,5 0 1-16,1-1 1 15,6-3 2-15,3 0 3 16,9-7 4-16,2-3-4 16,6-5 8-16,1-3-7 15,1 1 1-15,-1-1-1 0,-1 0 2 16,-3 2 4-16,-4 2-5 15,-3 1-5-15,-4 2-1 16,-3 4-1-16,-6 2-1 16,-3-1-1-16,-6 4 0 15,-2 2 1-15,-3 0-2 0,-2 0-3 16,0 0-1-16,0 8 7 16,-12 2-6-16,-9 5-4 15,-6 4 0-15,-7 5-3 16,-5 2-3-16,-6 5 3 15,-3-3 1-15,2 1 2 16,2-1 9-16,5-1-4 0,-1-2 1 16,11-5-16-16,3-4 5 15,11-4 10-15,4-3 2 16,5-5 1-16,6-2-1 16,0-2-2-16,0 0 13 15,13-6 11-15,5-6-9 0,9-5 1 16,7-3 0-16,4-6-5 15,5 3-5-15,-2-2-3 16,-1 4 1-16,-4 3-1 16,-9 5-2-16,-10 6 0 0,-9 7-6 15,-8 4-26-15,-20 17-37 16,-24 8 17-16,-10 5-81 16</inkml:trace>
  <inkml:trace contextRef="#ctx0" brushRef="#br0" timeOffset="35450.5621">10521 13017 232 0,'26'-12'0'0,"-1"-1"40"15,1 1-26-15,1 1 2 16,-2 2-7-16,-2 2-6 16,-3 2-2-16,-5 1 1 15,-3 2-2-15,-2 2 0 16,-5 0-3-16,-5 0-23 0,0 8-6 16,-15 4 31-16,-7 1 4 15,-7 2-15-15,-7 3 3 16,-1 1 1-16,-1-4 2 15,10-2 9-15,2-4-1 16,11-2 16-16,3-4 19 16,9 0-21-16,3-3-10 0,0 0-1 15,1 0-6-15,11 0 7 16,2-8 5-16,1 1-9 16,5-2 0-16,2 0-1 15,0 0 1-15,-1 1-11 16,-3 2 5-16,-4-1-3 0,-1 5-11 15,-4 2-34-15,-4 0 1 16,-5 0-27-16</inkml:trace>
  <inkml:trace contextRef="#ctx0" brushRef="#br0" timeOffset="37434.7822">7698 6908 133 0,'-4'0'22'16,"2"0"0"-16,2 0-6 15,0 0-3-15,0 0-9 0,0 2-11 16,9-2 11-16,3 1 2 15,5 1-5-15,5-2 0 16,5 2-6-16,2-2-17 16,0 0-8-16,8 0 10 15,0 0 11-15,3-2 6 16,3-5 6-16,2 4 6 0,-1-3 2 16,2 3-4-16,0-1 0 15,3 4-5-15,1-2 0 16,-2 2-2-16,-1 0-17 15,0-2-27-15</inkml:trace>
  <inkml:trace contextRef="#ctx0" brushRef="#br0" timeOffset="38044.146">7769 6863 175 0,'13'0'35'0,"5"0"-22"16,2 0 7-16,2 0-1 16,4 0-12-16,3 0 7 15,6 0-9-15,-1 0-2 16,5 0-1-16,3 0 0 0,4 0-2 15,-3-3 2-15,2-3-2 16,-2 1 0-16,-2-4 0 16,-5 2 0-16,-5 0 0 15,-8 2 0-15,-3-2 0 16,-6 3 1-16,-3 2-1 16,-4 2 0-16,-2 0 0 0,-3 0-1 15,-2 3-43-15,-5 4 0 16,-8-1-32-16</inkml:trace>
  <inkml:trace contextRef="#ctx0" brushRef="#br0" timeOffset="39012.7942">11174 13172 285 0,'0'-1'55'16,"4"-8"-57"-16,8 2-9 16,10-2 4-16,3-2 8 15,6 2 3-15,6-3-4 16,4-1 1-16,1 1 1 0,1 0 0 16,4-3 0-16,-1 3-4 15,-1-3 7-15,2 2-1 16,-2 1-2-16,-4 0 0 0,0-3-1 15,-3 5 2-15,-4 1-1 16,-3 0 0-16,-4 5 0 16,-6 3-2-16,-6 1 0 15,-5 0-18-15,-6 1-33 16,-4 8-28-16,-4 2 28 16,-8 0-62-16</inkml:trace>
  <inkml:trace contextRef="#ctx0" brushRef="#br0" timeOffset="42793.7698">18789 7006 153 0,'4'-5'22'0,"1"-3"1"16,-3 1-2-16,2 2-3 15,3 0-9-15,-1 0-1 0,2-3-5 16,7 5-3-16,2-4 1 16,4 1 0-16,2-1 0 15,4 3-1-15,4-3-1 0,1 2 3 16,6-1-2-16,2 3 0 15,0-1 0-15,3 3-2 16,0 1 0-16,-3 0 0 16,3 0-3-16,1 0 1 15,-3 0 2-15,0 1 0 16,1 3 3-16,4-1-1 16,-4 1 1-16,6 2 4 0,1-1 5 15,0 0-8-15,2 3 1 16,0 0-3-16,2 1 0 15,-3 2 0-15,-2 0 1 16,1-1-1-16,-3 1 0 16,0-2 0-16,-5 0 0 15,0 2 0-15,-3-1 0 0,-4 1 2 16,2 0-4-16,-7 0 4 16,-2-1 0-16,-2-1-1 15,-4-2 1-15,-1-2 0 0,-6-1 10 16,1 0-1-16,-3-3-1 15,-1-1 1-15,-2 0 4 16,1 0-4-16,0 0-4 16,4-3 0-16,3-4-4 15,0-2-1-15,7 0-1 0,4-2-1 16,5-3 1 0,4-2-1-16,2 0-1 0,5 0-2 15,1-4-1-15,2 2 1 16,1-1-2-16,2-1 2 15,3 2 1-15,2-1 2 16,0 2-2-16,3 2 2 16,5 0 0-16,0 3-2 0,1 1 3 15,2 2 0-15,5 3-1 16,-1 3 0-16,1-1-2 16,4 3 4-16,-2 1 0 15,1 0-5-15,1-2 7 0,-2 0-2 16,3 0 2-16,-4 2 0 15,-1-3 0-15,2 1-2 16,-2 0 0-16,-3-1-1 16,1 1 0-16,-4-2-1 15,-6-1 1-15,1 1-1 16,-11-1 2-16,2 2-4 0,-7 0 2 16,0 0-2-16,-1 0-19 15,-4-1-22-15,-7-1-40 16,0-4-68-16</inkml:trace>
  <inkml:trace contextRef="#ctx0" brushRef="#br0" timeOffset="44387.4202">27482 6836 129 0,'-3'0'99'0,"1"-7"-76"16,0-1 17-16,2-2-18 0,0 3 1 15,0 2-16-15,9 0-4 16,4 0-4-16,1 1 2 15,6 0 0-15,5 4-1 16,1 0-1-16,1 0 2 16,8 2 0-16,-1 7-2 15,0 2 2-15,1 1 0 0,0 6-2 16,-2 0 1-16,-3 3-1 16,-1 1 1-16,-2-3-1 15,-2 4 1-15,2-5-1 16,0 0 1-16,-1-5-1 15,1-1 2-15,2-3-1 16,-2-4 0-16,2-1 0 0,-2-1-1 16,-1-3 0-16,2 0 3 15,-2 0 4-15,8-1 2 16,1-5-4-16,6-1-2 0,8 0-1 16,9-2-1-16,6 0 2 15,10-2-1-15,2 3-2 16,7-1-8-16,0 2-4 15,-3-1-10-15,2 5 0 16,-5-1-12-16,-2 3 12 16,-2 1 12-16,0 0 2 0,-5 0 5 15,-3 5-5-15,-4 0-5 16,-6 3-2-16,-2-3 8 16,-9 0 5-16,-3-1 0 15,-4-4 12-15,-6 0 13 16,-7 0 11-16,1 0 17 15,-6-7-11-15,0 0 0 0,-4-3-11 16,-3-2-1-16,1-4 0 16,-4 2-7-16,-2-4-2 15,1 2-7-15,-5-2-7 16,0 5-3-16,-3 2-2 0,0-3-45 16,-16-2-100-16</inkml:trace>
  <inkml:trace contextRef="#ctx0" brushRef="#br0" timeOffset="45856.0498">13690 13157 264 0,'-6'0'78'16,"3"0"-63"-16,3 0-9 16,0 0-12-16,18 0 6 15,6 0 1-15,8 0 2 0,7-6-4 16,7-3 4-16,5-1-3 16,5-3 1-16,0-3-2 15,-2-2-11-15,-3 2 5 16,-2 0 1-16,-6 2 0 15,-8 0-10-15,-4 4 5 0,-13 5 4 16,-7 5-4-16,-11 0-3 16,-11 11-61-16,-21 8 22 15,-15 8-92-15</inkml:trace>
  <inkml:trace contextRef="#ctx0" brushRef="#br0" timeOffset="45965.4357">13814 13312 289 0,'-20'38'31'16,"13"-29"13"-16,7-6-36 15,24 3-10-15,25-3 8 16,26 2-1-16,27-4-1 16,15-1-3-16,-3-21-179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5:24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13442 11635 295 0,'-9'0'7'0,"2"0"8"16,2 2-13-16,-5 0-2 0,5 1 1 15,0 1-1-15,1-1 1 16,-1-1-1-16,1 1 0 15,3 1 0-15,-3-2 0 16,1 2 0-16,3-3 0 16,0 3-1-16,0-4-2 0,0 2 0 15,3-1 8-15,4-1 10 16,5 0 7-16,7 0-4 16,0-3-3-16,6-6-5 15,7 0-3-15,9-5-3 16,0-1 0-16,6-1 1 15,6-1 0-15,3-1 0 16,0-2-1-16,3 0 1 0,-3 1-3 16,-7-2 0-16,2 1 2 15,-6 4 7-15,-5 0 0 16,-1-1 10-16,-10 5-8 16,-4 1-7-16,-4 4-2 15,-8 2-3-15,-4 1 0 0,-4 4-2 16,-5 0-6-16,0 9-29 15,-3 6-8-15,-8-3-31 16,-6 2-100-16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5:4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22234 10578 371 0,'-4'0'17'0,"-1"0"-4"0,3 0-12 15,1 0 0-15,-4 1-1 16,3 2 0-16,-3 3 0 16,2 2-1-16,-3 0 1 15,0 1 0-15,-6 3 1 0,0 0 0 16,-3 3 5-16,1 3 3 16,-4-1-2-16,0 3-2 15,3-1-3-15,2 4-2 16,-1-2 1-16,6 2-1 15,-1 2 2-15,4 0-2 16,1 3 0-16,-2 3 2 0,6 1-2 16,0 0 1-16,0 5-2 15,0-4 1-15,10 0-1 16,2-1 0-16,5-2-1 16,0-3-1-16,7 0 2 15,1-4 0-15,5 0 3 0,-1-1-1 16,5-6 0-16,0 0-2 15,2-5-1-15,2-4 2 16,2 0 4-16,1-5-1 16,1-2-2-16,0 0-1 15,1 0 2-15,0-5-2 16,4-4 1-16,-3-6 0 16,2 1 1-16,-4 0 0 0,2-4 0 15,-1-1-1-15,-7-1 1 16,-2 0 4-16,-6-1-1 15,-1-1-1-15,-1-1 0 0,-6-2-2 16,-4-1 7-16,-2-1 0 16,-1-2-2-16,2-1 1 15,-7 1-4-15,1-1-2 16,0 1 0-16,-3 3-1 16,-3-3-1-16,1 4 1 0,-4 0-4 15,0-2 2-15,0 4 1 16,-5-1-5-16,-3 0 4 15,-1 1-1-15,-2-1 2 16,0 2-1-16,-3-3-1 16,-1 3-8-16,1 1-8 15,-6 3 1-15,-1 0 0 16,-2 3-1-16,-6 2 6 0,-2 0 10 16,-1 3 4-16,-2 0-1 15,0 2 4-15,4 2 4 16,-3-1 0-16,3 3-1 15,-1 1-3-15,3 1-3 0,0 2 0 16,1 0 0-16,0 0-1 16,2 0 2-16,2 5-2 15,0 5 2-15,-1-2 2 16,4 5 0-16,-1 5-2 16,-1-2 3-16,2 4-1 0,1 0-2 15,-1 2 0-15,3 0-2 16,-3 0 0-16,0 0-1 15,-1 2 0-15,2-2 1 16,1 1-3-16,1 2-7 16,-2-3-38-16,4-4-57 15,-4-8-73-15</inkml:trace>
  <inkml:trace contextRef="#ctx0" brushRef="#br0" timeOffset="1374.9062">22410 11451 347 0,'-2'-10'28'0,"1"-1"-4"0,-4 0-12 15,5 1-4-15,0-2-7 16,0 0-2-16,0 0-2 16,0 1-6-16,6 2-5 15,-1-2 7-15,-1 2 10 0,-1 6 0 16,-3-2-1-16,2 3 0 15,-2 2 1-15,0 0-1 16,0 0-4-16,0 2-7 16,-2 6 8-16,-5 7 5 15,-4 2-3-15,-1 7 1 0,-5 2-4 16,-2 5 2-16,-3 8-2 16,-3 2 4-16,1 9-2 15,-7 6-2-15,2 6-2 16,-6 0 4-16,3 8 1 15,0-2-1-15,-4 6 0 16,5-1 1-16,-4 4-1 16,1-1 1-16,-2 7 4 0,-2-1 4 15,-2 2 7-15,-1-2 0 16,0 2-1-16,-4-2 1 16,2 0-4-16,0-2-2 15,2-3-3-15,3-2 0 0,4-6 0 16,5-6-3-16,2-6-3 15,5-5-1-15,5-8 0 16,2-5-1-16,6-6 0 16,1-5-3-16,2-6-21 15,0-4-31-15,1-4-37 16,-4-7-175-16</inkml:trace>
  <inkml:trace contextRef="#ctx0" brushRef="#br0" timeOffset="1874.865">20887 13576 499 0,'-4'-10'29'0,"1"-2"-19"0,3 1 3 16,0 2-14-16,5 2-2 16,10 4 5-16,6 1-3 15,6 2 1-15,5 0-3 16,0 5-6-16,4 6-6 0,-1 5-11 15,-4 0 8-15,-1 0 7 16,-2 0 9-16,-3-2 1 16,2-1 0-16,-3-6-3 15,-2-3 1-15,2-3-1 16,-2 1 16-16,0-4-1 16,0-9 14-16,0-4-9 0,4-5-2 15,4-5-2-15,1 0-2 16,4-5-4-16,3-2-4 15,2 1 0-15,1 3-4 16,-2 4 1-16,-2 1-9 0,-5 7-12 16,-6 7-22-1,-9 7-26-15,-7 2-60 0,-8 0-37 16</inkml:trace>
  <inkml:trace contextRef="#ctx0" brushRef="#br0" timeOffset="2781.0488">21068 14229 457 0,'-5'-10'5'0,"-2"-2"1"15,2 1-3-15,-1 1-1 16,-1-1-1-16,3 0-1 16,-3 0 2-16,2 1-4 15,-5 3 2-15,2-2-3 16,-3 1 1-16,-2 5-4 0,-4 1 2 16,-3 2 1-16,-2 0-1 15,-5 4 2-15,4 7 2 16,-6 1-1-16,2 6 1 15,-3 3 1-15,-1 6-2 16,1 3 1-16,1 4 1 0,0 6 1 16,2 2-2-16,3 5 4 15,4-1-3-15,3 6 0 16,5-4-1-16,5 6 0 16,1 0-1-16,6-1 2 15,0-2-2-15,11 3 0 16,3-6 0-16,9-4-2 0,6-1 1 15,4-6 2-15,4-1-2 16,2-5 1-16,7-6 1 16,0-6-1-16,6-6 3 15,6-8 5-15,3-5-9 16,3 0 2-16,1-11 4 0,3-7 1 16,-5-5-7-16,-2-5-2 15,-2-7 4-15,-5-4 1 16,-5-5 1-16,-6-7 1 15,-6-1-2-15,-4-6 3 0,-6-2 2 16,-7-1 2-16,-6 1-2 16,-6 1 2-16,-8 2-4 15,0 3-4-15,-10 4 0 16,-6 6-2-16,-7 1 1 16,-4 7 0-16,-4 6-1 0,-3 5 2 0,-5 2 6 15,-5 3-4-15,-4 7 5 0,-2 5-2 31,-6 6-4-31,0 0 0 0,-5 6-1 0,1 12 1 16,2 3 1-16,1 6-2 31,3 4 0-31,9 3 0 0,3 2-1 0,12 5-10 0,6-5-33 32,8-4-49-32,9-12-111 0</inkml:trace>
  <inkml:trace contextRef="#ctx0" brushRef="#br0" timeOffset="3562.2495">22889 11451 457 0,'-4'-10'8'0,"-1"-1"23"15,5 5-12-15,0 4-9 16,0 2-10-16,2 0-4 16,7 8 6-16,2 6-2 15,5 4-1-15,2 7 0 0,-1 3 1 16,5 8-1-16,2 5 1 15,-3 8 0-15,1 6 0 16,5 2-1-16,-2 7 1 16,0 5-5-16,2 6 10 15,-1 5-4-15,5 2 0 16,-1 7-2-16,3 6 1 0,0 2 1 16,3-1 0-16,-2 2-2 15,2 0 3-15,-2-3-2 16,-2-4 0-16,0-2 2 15,-1-2-1-15,-3-6-1 16,-1-6 2-16,1-5 0 16,-5-7 1-16,-2-6-1 0,1-5 1 15,-6-6-3-15,0-3 0 16,-4-4 1-16,1-1-2 16,-2-6-3-16,-1 0-30 0,0-5-22 15,-3-4-54-15,-2-6-76 16</inkml:trace>
  <inkml:trace contextRef="#ctx0" brushRef="#br0" timeOffset="4280.9336">23493 14214 440 0,'-9'-7'29'0,"-1"-4"5"0,3 4-16 15,4 2-3-15,-1 3-10 16,1 0-4-16,3 2-1 15,-6 0-2-15,2 2-5 16,-3 9-3-16,-1 7 4 16,-6 5 3-16,-1 4 0 0,-2 10-2 15,2 4 4-15,-2 6 0 16,3 3 0-16,1 5 1 16,6 2 0-16,2 2 0 15,5 0 0-15,0 1-3 16,12-3 0-16,6-3 6 15,8-4-6-15,4-8 5 0,6-2-1 16,5-8 2-16,6-4-7 16,5-9 1-16,1-1 4 15,5-5 1-15,1-8-6 16,1-5 0-16,-3 0-14 0,1-12 7 16,-2-8 2-16,-1-5 8 15,-3-7 8-15,-3-5-4 16,-1-8-1-16,-6-4-1 15,-5-3 0-15,-8-6 1 16,-6-2 2-16,-8 2 0 16,-10 0-1-16,-5 3 0 15,-2 1-2-15,-12 4 6 0,-6 4-2 16,-5 1 4-16,-4 8-2 16,-3 3 2-16,-4 7-1 15,-7 4-7-15,-9 7-2 16,-2 7 1-16,-6 4 0 15,1 5 0-15,0 0 0 16,4 2 0-16,1 8 0 0,3 6 0 16,7 4-15-16,2 1-33 15,4 1-18-15,8-1-28 16,3-5-85-16</inkml:trace>
  <inkml:trace contextRef="#ctx0" brushRef="#br0" timeOffset="4718.4114">23261 13953 141 0,'-13'-10'284'0,"5"-3"-279"16,0 3 6-16,6 6-4 16,2 3-6-16,0 1-6 15,15 1-7-15,4 10 14 16,10 9 5-16,5-1-4 0,4 8-4 16,2-2-3-16,0 0-5 15,1-5 3-15,-2-4-2 16,2-6-1-16,-2-6 16 15,0-4 1-15,-5 0 8 16,0-4 3-16,-4-6 1 0,-1-3 5 16,-7-5-4-16,-1-1-4 15,-6-7 2-15,-3 0-4 16,-4-4-6-16,-1-2-4 16,-4-1-3-16,1-1-2 15,-1 2-3-15,-1 4-12 16,5 1-15-16,2-1-17 0,0-3-44 15,0-3-152-15</inkml:trace>
  <inkml:trace contextRef="#ctx0" brushRef="#br0" timeOffset="5421.4983">23257 11419 482 0,'-2'-5'6'16,"2"-2"12"-16,0 7-19 16,11 0-5-16,11 5 9 15,6 7 1-15,10 6-4 16,7 7 0-16,7 5-1 16,7 4 2-16,8 6-1 0,3 4-2 15,3 6-1-15,5 7-3 16,0 3-2-16,4 4-1 15,2 1-1-15,6 7 5 16,2 1 4-16,3 4 1 16,3 2 0-16,6 6 0 15,1 0 0-15,-1 0 0 0,-1 2-14 16,4-4 24-16,-3 3-6 16,-6-4-2-16,0-4 3 15,-5 1 0-15,-4-2 1 16,-4-4-1-16,-6-6 0 15,-5-4-2-15,-10-4-1 0,-3-9-1 16,-7-5 0-16,-6-11-1 16,-9-2 0-16,-9-3 2 15,-6-5-5-15,-10-3 2 16,-7 1-27-16,-4-4-36 16,-3-4-44-16,0-3-84 0</inkml:trace>
  <inkml:trace contextRef="#ctx0" brushRef="#br0" timeOffset="5874.598">25463 13695 484 0,'-6'-9'20'0,"5"-2"6"16,-2 4-14-16,3 2-6 16,3 1-7-16,9 3-1 15,6 1 6-15,6 0-4 16,10 3 0-16,5 8 0 16,2 3-1-16,3 2-7 0,0 0-9 15,-1 0 4-15,0-2 2 16,-3 1 3-16,2-6 4 15,-3-1-2-15,-3-4 9 16,-1-2-6-16,-2-2 6 16,-6 0 3-16,-4-4 1 0,-5-6 4 15,-3-4 7-15,-5-6 1 16,-3-5-3-16,0-4-4 16,-3-3-4-16,0-2 0 15,1 0-3-15,0 4-4 0,4 2-1 16,-1 6-1-16,2 6-1 15,1 7-16-15,4 7-28 16,-1 2-42-16,0 11-52 16,-1 7-56-16</inkml:trace>
  <inkml:trace contextRef="#ctx0" brushRef="#br0" timeOffset="6640.1438">26249 14282 421 0,'-14'-11'8'0,"5"3"20"16,-4 0-17-16,2 6-7 0,0 2-3 16,-6 0-1-16,-4 0-1 15,-4 11 1-15,-4 3 0 16,2 4 0-16,-2 5 0 15,0 4 1-15,0 3-1 16,2 4 1-16,2 4 2 16,1 1-1-16,3 6 0 0,5 5 0 15,4 1 0-15,4 5 0 16,4 0-3-16,4 1 1 16,2-3-1-16,11-4 1 15,4-2-2-15,5-7 2 0,7 0 3 16,3-3-5-16,8-4 0 15,5-6 1-15,6-1 4 16,7-7 5-16,0-6-5 16,8-5-2-16,-3-6 2 15,4-3-1-15,-1-1-2 0,-1-16 1 16,-1 0-1-16,-1-10 0 16,-5-4 2-16,-4-4-2 15,-5-7 1-15,-3-2 0 16,-7 0-2-16,-7-5 3 15,-6-1-2-15,-7 0 2 16,-6-1-3-16,-8-2 2 0,-5 5 2 16,0-2 4-16,-12 1-3 15,-10 1 1-15,-5 3-2 16,-7 3-5-16,-7 1 3 16,-10 5-2-16,-1 2 0 0,-7 4-4 15,-2 5-3-15,-7 5 4 16,0 8-1-16,-4 3 0 15,0 7 4-15,-3 2 0 16,-3 16-2-16,5 11-6 16,-5 10-16-16,7 10-24 15,1 2-48-15</inkml:trace>
  <inkml:trace contextRef="#ctx0" brushRef="#br0" timeOffset="8686.8918">20162 11144 449 0,'-4'0'13'0,"2"0"1"16,2 0-11-16,0 4-12 15,2 5 10-15,9 3 1 16,-1 8 1-16,3 1-3 0,0 6 1 15,5 0-1-15,-6 0 0 16,3-4 1-16,-6 0-1 16,-2-7 0-16,0-4 1 15,-4-2-1-15,-1-5 0 0,-1-2 1 16,-1-3 5-16,0 0 15 16,0 0 8-16,0-8 5 15,-1-7-20-15,-4-3-11 16,-1-7-3-16,-1-3 1 15,0-3 0-15,-1 1-1 0,2 0 0 16,0 1-1-16,3 6-1 16,-1 2 3-16,3 1 0 15,1 6-4-15,0 1 2 16,0 4-2-16,0 4-1 16,5 5-3-16,7 0-10 0,3 5-5 15,1 9 11-15,5 4 5 16,3 0-9-16,-3-2-1 15,1 0-4-15,-4-5 6 16,-8-4 13-16,1-1 1 16,-3-3 0-16,-6-3 0 0,-1 0 7 15,-1 0 7-15,0 0 18 16,0-7-5-16,0-6-12 16,0-2-5-16,0-7-4 15,0-3-1-15,-1-3-2 16,-1-3-1-16,-2 2 0 15,4-1-1-15,0 3-1 0,0 8 1 16,0 1-2-16,4 6 0 16,3 1 0-16,1 7 0 15,4 4-3-15,2 0 0 16,8 11 0-16,-2 10-10 16,2 8-15-16,2 7-15 0,-2 1-21 15,-5-1-81-15</inkml:trace>
  <inkml:trace contextRef="#ctx0" brushRef="#br0" timeOffset="8999.353">20765 11023 460 0,'-13'-29'6'15,"-1"-3"27"-15,3 2-12 16,2 0-4-16,1 3-4 16,5 4-2-16,-1 1-8 15,4 3-5-15,0 1 1 16,0 4-1-16,10 1 0 16,-1 2-14-16,3 5 3 0,3 6 7 15,4 0 6-15,5 6 0 16,6 13-1-16,1 1 0 15,3 7 1-15,0 1-5 16,-2-2-22-16,-3 1-16 16,-7-3-34-16,-6-6-51 0,-9-1-42 15</inkml:trace>
  <inkml:trace contextRef="#ctx0" brushRef="#br0" timeOffset="9186.84">20783 10961 420 0,'-2'-4'23'0,"0"-7"15"15,2 1-22-15,4-1-8 16,8-3-6-16,8-3-1 16,6-2 0-16,6-1-4 0,4-5-33 15,1-1-27-15,-3-6-90 16</inkml:trace>
  <inkml:trace contextRef="#ctx0" brushRef="#br0" timeOffset="9374.3179">21034 10511 254 0,'0'-1'190'16,"0"1"-154"-16,2 0-23 15,13 5-25-15,6 10 16 16,6 5-1-16,7 5-1 0,3 2-1 15,2 1-1-15,-2-1-2 16,-6-2-22-16,-2-5-39 16,-6-8-42-16,-11-6-48 15</inkml:trace>
  <inkml:trace contextRef="#ctx0" brushRef="#br0" timeOffset="9577.4299">21287 10468 107 0,'-3'0'266'16,"-4"0"-232"-16,0 4-14 15,-3 14-18-15,-2 9-1 16,-3 8 5-16,-2 13 0 16,-5 9-2-16,0 8-4 15,-2 2-2-15,-2-1-79 0,-2-9-247 16</inkml:trace>
  <inkml:trace contextRef="#ctx0" brushRef="#br0" timeOffset="12171.0057">18899 15452 389 0,'-3'3'44'16,"-5"-3"-32"-16,6 0-2 16,2 0 7-16,-1 0 6 15,1 0 0-15,0 0-6 16,0 0-17-16,0 0-3 16,8 0-3-16,5 0-1 0,3 6 3 15,6 8-5-15,1 6-2 16,1 5 3-16,-1 4 4 15,-2 1-3-15,0 0-10 16,-6-3-6-16,-3-6 5 16,-7-1 7-16,-5-8 5 0,0-2 3 15,-5 0 10-15,-12-7-2 16,0-1 3-16,-3-2-1 16,-2 0 9-16,0-9 7 15,1-3-5-15,-1-4-4 16,2-4 2-16,3-1-11 15,2-3-4-15,3 1 3 0,3 0 12 16,1 4-20-16,6 3 2 16,2 3 1-16,0 4 1 15,2 4 2-15,8 3-7 16,4 2-13-16,2 0 8 0,0 0-4 16,2 5-5-16,-2 4-6 15,-3-3-1-15,-3-3 4 16,-3-1 12-16,0-2 1 15,-4 0 2-15,1 0 11 16,-3-5 15-16,1-6-6 16,1-1-1-16,1-5 1 0,-1-2-4 15,3-1-2-15,-2-1-3 16,3-2 2-16,0 1-4 16,2 4 0-16,0 6-1 15,0 1-1-15,3 4 2 16,1 7-2-16,1 0 0 0,5 2 0 15,2 12 0-15,0 2 4 16,5 7-3-16,-1 0 0 16,2 4 0-16,-1-2-1 15,-2 0-18-15,-2-4-34 16,-2-6-6-16,-8-3-39 0,-3-7 6 16,-4-5 8-16</inkml:trace>
  <inkml:trace contextRef="#ctx0" brushRef="#br0" timeOffset="12342.867">19393 15370 198 0,'4'-18'48'0,"-1"5"18"15,1 5-15-15,1 0-8 16,2 6-19-16,2 2-8 16,4 0-5-16,3 12-4 15,3 2-5-15,3 5-3 0,4 3 1 16,-1 3-5-16,-4-2-52 15,-3-2-84-15</inkml:trace>
  <inkml:trace contextRef="#ctx0" brushRef="#br0" timeOffset="12749.0877">19692 15539 465 0,'-12'-14'45'15,"-2"-6"-4"-15,-2-3-21 16,0-2-8-16,-2-5-7 0,3 0-4 16,-1-1-2-16,7 1 0 15,0 2 0-15,4 3-6 16,3 7-6-16,2 0-2 16,0 5 6-16,3 5-7 0,10 3 8 15,1 5 2-15,8 0-6 16,5 10-1-16,2 2 6 15,0 1 5-15,-1-3-12 16,-5-3 7-16,-3-3 2 16,-4-4 9-16,-5 0 5 15,-5-2 21-15,-6-7 0 0,0-3-3 16,0-4-3-16,-4-1-5 16,-5 0-7-16,-4-3 0 15,3-1-4-15,-7 1-3 16,5 1-2-16,1 3-5 15,2 3-17-15,2 4-6 16,7 6-24-16,0 3-24 0,5 0-120 16,14 6-80-16</inkml:trace>
  <inkml:trace contextRef="#ctx0" brushRef="#br0" timeOffset="13764.6487">22434 15422 397 0,'-8'0'32'0,"-1"0"-17"0,7 0-4 15,2 0-13-15,0 7-6 16,4 9 10-16,6 2 2 15,0 7-2-15,-2 2 0 16,1-1-2-16,-2-1 0 16,-1-5-6-16,-2-2-1 15,-2-6 1-15,-2-5-1 0,0-1 3 16,0-6 2-16,-4 0 6 16,-6 0-2-16,2-6 1 15,-3-5 5-15,-2-2 2 16,4-4 3-16,1-3 0 0,3 3 2 15,0-3-4-15,5 0-5 16,0 6-5-16,0 0-3 16,5 5-3-16,1 6 0 15,3 3 8-15,3 0-3 16,3 5-4-16,-1 9 3 0,5 1-1 16,-3 1-2-16,0-2-11 15,0-2-4-15,-2-1-2 16,-3-6-5-16,0-1-4 15,0-4 16-15,-6 0 16 16,2-6 7-16,1-6-8 0,-5-2 1 16,2-4 0-16,-3-4-1 15,-2 1 4-15,0 0 8 16,0-1 7-16,0 4-2 16,0 4-6-16,0 2-3 15,0 3-8-15,0 7 0 16,5 2 1-16,2 0-5 0,5 13 0 15,-2 4-2-15,7 6 6 16,-3 3-3-16,1 4-4 16,-3-4-33-16,-2-2-38 15,0-6-57-15</inkml:trace>
  <inkml:trace contextRef="#ctx0" brushRef="#br0" timeOffset="13952.1629">22816 15311 306 0,'7'0'80'16,"0"5"-68"-16,2 8-12 16,5 5 0-16,1 8-7 15,1 6 3-15,0 4-22 16,-4 0-38-16,2-2-87 0</inkml:trace>
  <inkml:trace contextRef="#ctx0" brushRef="#br0" timeOffset="14358.3358">22972 15500 422 0,'-12'-23'15'0,"-2"-2"14"16,6 4-7-16,-1-1-5 0,3 2-7 16,1 4-5-16,1 2-4 15,4 5-4-15,0 2 1 16,0 0-7-16,4 4-10 16,7 3-2-16,1 0 7 15,4 0-6-15,1 10 9 0,3 8-4 16,2-2 4-16,0 6 11 15,2-5 0-15,-1-1 0 16,-5-5 0-16,-2-5-4 16,-4-6 8-16,-3 0 21 15,-4-6 17-15,-5-8-3 0,0-8-15 16,-3-4-9-16,-8-3-8 16,-2-3-4-16,-6 1 1 15,1 0-6-15,0 2-3 16,2 4-5-16,4 5-8 15,5 8-5-15,5 5-19 0,2 7-29 16,5 0-197-16</inkml:trace>
  <inkml:trace contextRef="#ctx0" brushRef="#br0" timeOffset="15202.0406">25312 15336 300 0,'-17'3'133'16,"7"-3"-113"-16,-1 0-16 16,1 6-6-16,3 1 2 0,1 6-2 15,0 1 1-15,5 2 1 16,-3 4-1-16,1-3 1 16,3 0 2-16,0-9 0 15,-1 3-1-15,-1-7 0 16,0-4 1-16,-1 0 5 15,-1-2 22-15,-1-11-17 0,-2-1-8 16,-1-6-3-16,1-1 2 16,0-4-2-16,0 2 0 15,2 0-1-15,1 1 0 16,-2 2-1-16,6 8-1 16,-1 1-2-16,1 4-1 0,0 4-8 15,3 3 5-15,9 0-7 16,-4 2 8-16,9 6 2 15,2 5-1-15,3-3-4 16,3 3-20-16,2-4-10 0,-1-2-13 16,-2-4-34-16,-2-3 7 15,-2 0 45-15,-5 0 12 16,-1 0 27-16,-1-3 42 16,-2-2 3-16,-1-2 0 15,-3 0 1-15,0-3-15 16,-2 2 4-16,-2-2-10 0,-1 4 0 15,0-3-9-15,-1 2-4 16,-1 3-9-16,3 2-5 16,-3 2-1-16,5 0-2 15,1 8-2-15,-1 6-2 16,2 0 5-16,2 7-2 16,0 4-3-16,0 0-19 0,-1 0-8 15,6-1-15-15,-4-5-48 16,1-6-55-16</inkml:trace>
  <inkml:trace contextRef="#ctx0" brushRef="#br0" timeOffset="15405.145">25682 15249 430 0,'3'7'37'0,"0"2"-38"16,3 5-2-16,2 2 3 16,0 5-1-16,3 2-17 15,-3 1-27-15,0-1-42 16,-1-5-131-16</inkml:trace>
  <inkml:trace contextRef="#ctx0" brushRef="#br0" timeOffset="15764.5327">25812 15481 246 0,'-10'-31'244'0,"-2"1"-212"16,0-2-5-16,5 3-12 15,0 6-6-15,6 3-8 0,-4 4-6 16,5 5-15-16,0 5-16 15,5 6-8-15,5 0-4 16,2 3-10-16,7 10 13 16,3 1-29-16,-2 6 1 15,2-6 16-15,2-2-16 16,-5-5 75-16,-2-3 137 0,0-4-7 16,-2 0-40-16,0-7-32 15,0-4-19-15,-1-2-15 16,-2-1-1-16,-5-3-7 15,-2-2 2-15,-5-2-10 0,0 0-12 16,-7 1-8-16,-4 2-19 16,-5 2-33-16,0 0-54 15,0 0-188-15</inkml:trace>
  <inkml:trace contextRef="#ctx0" brushRef="#br0" timeOffset="19248.6205">21436 13264 53 0,'0'-8'306'0,"0"2"-285"0,-3 0 23 15,1 2-24-15,0 3-1 16,1 1-12-16,-3 0-3 16,1 3-6-16,-3 11 3 15,-3 6-2-15,2 5 1 16,3 3 0-16,-5 4 0 0,3 3-1 15,0-1-2-15,0 2-2 16,-1 4 0-16,-2-1-1 16,0-1 5-16,-1 1 1 15,-2-3-1-15,2-1 1 16,-2-3-4-16,0-2 9 16,0-3-4-16,3-4 0 0,1-1 1 15,3-1-1-15,2-3 0 16,-1 0-1-16,2-4 0 15,1 1-1-15,1-5-12 16,0 1-39-16,-4-4-13 0,-4-1-41 16,0-5 3-16</inkml:trace>
  <inkml:trace contextRef="#ctx0" brushRef="#br0" timeOffset="19654.8383">20987 13948 149 0,'-14'-11'107'0,"4"-1"-38"16,-2 0-23-16,2-1-14 16,3 3-10-16,2-3-4 15,-2 2-3-15,4 2-3 16,1 0-1-16,2 2-7 16,0 4-4-16,0 1-2 0,0 2 0 15,5 0-3-15,7 5-7 16,0 11 5-16,3 6 0 15,1 2 2-15,0 9-1 16,-2-1-6-16,1-2 5 0,-3-3 1 16,-1-7 5-16,2-4 1 15,-3-6-1-15,-1-4-2 16,1-4 0-16,0-2 11 16,7 0 9-16,2-11 4 15,8-4-7-15,3-4-2 16,4-2-6-16,2-5-4 0,1 3-3 15,-5 2 3-15,0-2-2 16,-3 3 0-16,-4 0 0 16,0 3 0-16,-2-1-1 15,-2 2-22-15,-2 0-37 16,-3-2-76-16,-4 5-124 0</inkml:trace>
  <inkml:trace contextRef="#ctx0" brushRef="#br0" timeOffset="20248.5855">20970 14107 165 0,'0'36'3'0,"7"-6"4"0,3-7-1 16,5-8 7-16,-1-5 17 15,6-10 15-15,2 0 13 16,-1-5-26-16,9-11-10 15,1-2-15-15,4-1-5 0,2-5-4 16,-1 1-25-16,0 2-47 16,-4-3-62-16</inkml:trace>
  <inkml:trace contextRef="#ctx0" brushRef="#br0" timeOffset="21810.9525">20930 14155 188 0,'-13'-9'104'16,"-2"4"-99"-16,-4 1 0 16,4 3 0-16,-6 1-1 15,1 0-1-15,-2 1-1 0,-2 8-2 16,-3 6 1-16,-3 3-2 16,-3 4 0-16,-1 6-7 15,-1 4 5-15,-2 5 1 16,5 4 2-16,1 3 1 15,7 5-1-15,2 2 1 16,3 5-1-16,9 3-1 0,3 3 1 16,5 2-1-16,2 1 1 15,2-3 0-15,14 2 0 16,6-3 0-16,12-6 0 16,3-3 4-16,12-6-3 0,5-7 1 15,3-10-2-15,4-11-2 16,8-10 14-16,-1-8 1 15,7-3-6-15,6-16 4 16,4-8-5-16,0-8-3 16,0-3 1-16,-4-7-1 0,-1-5 0 15,-6-2-1-15,-6-1 0 16,-3-4-2-16,-4 0 0 16,-7 0-8-16,-3-1-22 15,-10 1-60-15,-9 0-58 16</inkml:trace>
  <inkml:trace contextRef="#ctx0" brushRef="#br0" timeOffset="23263.968">22907 10550 104 0,'-7'0'54'0,"1"0"-50"16,3-1 5-16,-3-2 3 15,3-1 9-15,1 0 6 16,0 1-3-16,-1-3-17 16,1 1-1-16,1-2 3 15,-1 3 1-15,-4 1 9 0,0-3-14 16,3 2-6-16,-6 1 2 15,1 2 0-15,-6-3 1 16,0 2-2-16,0 2-1 16,-2-2 2-16,-2 2-1 15,2 0 0-15,-2 0 0 16,-3 0 0-16,2 0-4 0,-3 2-11 16,-3 4-16-16,-4-2 5 15,-3 4 4-15,-4 1 11 16,1-1 7-16,-3 3 4 15,4-1 1-15,-1-1 7 0,9 4 11 16,1-2-7-16,1 3-6 16,4 0-3-16,4 4-2 15,0 0-1-15,2 0 0 16,1 3 2-16,-1 2-2 16,2 1 0-16,-2 1 0 15,2 1 0-15,-1 2 1 16,4 1 0-16,1 2 5 0,0-1 4 15,4 2-2-15,1 0-2 16,3 0-4-16,0 2-1 16,0-1 0-16,5-1 1 15,6-2 2-15,3-4 0 16,3 1 0-16,7-4-2 0,0-1 2 16,3-4-6-16,9-4 7 15,2-5 11-15,5-3-5 16,1-3 3-16,5-3-6 15,0 0 0-15,3 0-3 0,0-3-3 16,-1-5 1-16,-4-1-1 16,-1-1 5-16,0-5-5 15,-4 1 1-15,-3 0 1 16,-3-3 4-16,-4 2-2 16,-5-3-3-16,0-5-1 15,-7 1 0-15,-2-5 2 0,-4-1 3 16,-3-1 5-16,-4-1-4 15,-3-2 1-15,-3 0-4 16,-1-2-3-16,0 4-2 16,-7-1-3-16,-5 3 0 15,-4 1 1-15,-6 1-6 0,-3 2 3 16,-5 1 6-16,-7 3-1 16,-4 0-2-16,-8 4-2 15,0 0 5-15,-7 3-3 16,-5 1 7-16,0 7-3 0,-6 2-1 15,3 3-1-15,-1 0-1 16,2 7-1-16,2 9-22 16,6 1-34-16,4 1-41 15,6 2-60-15</inkml:trace>
  <inkml:trace contextRef="#ctx0" brushRef="#br0" timeOffset="24607.6019">22264 10649 183 0,'-22'1'38'0,"-3"3"5"0,4 0-22 16,-2 6-13-16,-1-2-4 15,1 5-2-15,-2 2 3 16,2 1 1-16,-1 3-4 16,2 4 5-16,1 2-11 15,3 2 9-15,2 3-6 0,1 1-1 16,5 2 3-16,7 2-2 15,-4 2 0-15,7 1 0 16,0 1 1-16,0-2 0 16,10 0-1-16,2 1-1 15,7-2 0-15,1-2-2 0,7-4 3 16,4-3-4-16,3-4 0 16,6-3-2-16,-1-4 16 15,4-6-8-15,1 0 2 16,2-4 8-16,1-2-2 15,1-2 1-15,3-2-1 16,-1 0-3-16,0-2-2 0,2-8 3 16,1 0 0-16,0-2-2 15,3-4-3-15,-2-2-2 16,-2 0-1-16,-2-2 0 16,-6-1-7-16,-9 0 4 0,-2-2 3 15,-6 0 1-15,-5-1 2 16,-3 1 3-16,-4 0 6 15,-5-4 1-15,0 0-2 16,-3-1-3-16,-6 1-2 16,-1-3 2-16,0 1 3 15,-8-1-6-15,-6-1-1 0,-6-1-6 16,-3 0 5-16,-9 1 1 16,-4-2 2-16,-5 1-2 15,-8 6-4-15,-10 4 4 16,-4 8-6-16,-9 4 2 15,-4 10-7-15,-7 2-25 16,-5 13-25-16,3 6-37 0,-2 4-37 16</inkml:trace>
  <inkml:trace contextRef="#ctx0" brushRef="#br0" timeOffset="25716.8936">23111 13074 451 0,'-7'-10'7'16,"2"-3"16"-16,2 2 1 15,3 3-19-15,0 3-7 16,8 0 1-16,6 0 0 16,3 2-4-16,5 1-4 0,5 0 3 15,5 2 4-15,6 0 1 16,9 0 0-16,6 5 1 15,8 2 1-15,2 3 0 16,6 0 1-16,-6 3-2 16,-4-3 0-16,-8 2-1 15,-4-4 0-15,-9 3 0 0,-8-4 0 16,1 2 2-16,-7-2-2 16,1 0 1-16,-4-1-3 15,-1-3-12-15,-3 1-23 16,0-4-18-16,-7 0-27 15,0-2-43-15</inkml:trace>
  <inkml:trace contextRef="#ctx0" brushRef="#br0" timeOffset="26060.6359">23703 12812 334 0,'-18'-4'23'0,"2"1"10"16,-2 3-17-16,3 0-6 16,-3 11-5-16,-4 8-6 15,2 4 3-15,-9 9-3 16,-6 5 2-16,-1 7-1 0,-1 4 1 15,-4 0 2-15,0 3 4 16,0-4 2-16,4 0 2 16,-1-3-4-16,4 0-3 15,4-10-3-15,1 1 0 16,5-3-1-16,4-4-1 16,5 1-9-16,2-10-37 15,6 0-63-15,3-14-188 0</inkml:trace>
  <inkml:trace contextRef="#ctx0" brushRef="#br0" timeOffset="26685.6217">24652 12728 368 0,'0'2'50'16,"8"-2"-47"-16,11 0-6 0,12 0 12 15,11 0 12-15,9 0-4 16,8 2-8-16,12-2-3 15,2 0 0-15,2 0-4 16,1 0 0-16,1 0-1 16,-3 0 0-16,-8-4-1 0,1 3 1 15,-10-1-2-15,-4 2 2 16,-11 0-2-16,-6 0-9 16,-4 0-15-16,-8 2-13 15,-7-2-18-15,-9 0-81 0,-2 0-33 16</inkml:trace>
  <inkml:trace contextRef="#ctx0" brushRef="#br0" timeOffset="27060.5472">25208 12471 433 0,'-8'0'35'0,"-1"2"-17"15,1 7-21-15,-7 5 2 16,2 7 3-16,-5 10-2 15,-1 3 0-15,-5 9-1 16,-3 5 2-16,-1 4-1 16,-5 6 1-16,-4 5-1 15,-3 1 1-15,0 1 0 0,1 0 0 16,3 2-1-16,2-2-1 16,2-4-27-16,2-7-56 15,-7-11-149-15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6:39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11507 8171 410 0,'0'-11'11'16,"0"1"27"-16,3 0-14 16,-1 0-10-16,3 1-10 15,2 0-3-15,4 0-1 0,0-2-2 16,-2 4 2-16,4-2-5 16,-1 2 1-16,0 0 1 15,3 3 5-15,1 3-2 16,2-2 0-16,4 3 0 15,5 0-1-15,2 0 2 0,6 3-1 16,8 0 0-16,4 1 1 16,5 1-2-16,7 1 2 15,7-1 0-15,8-2-2 16,5 0 2-16,9 1-1 16,4 0 1-16,3 0 1 15,10-1-4-15,0-1 4 0,8 3-4 16,0 1 4-16,6-3-2 15,-2 2 0-15,-2 1-2 16,-3-1 4-16,-2-2-2 16,-3 0 4-16,-4-2-1 15,-6-1 1-15,-9 0 1 0,-1 2-2 16,-12 0-7-16,-7 0 14 16,-7 2-9-16,-7-1 1 15,-10 1-2-15,-3 1 0 16,-7 2-1-16,-6 4-5 15,-1 3-15-15,-7 2-10 16,-4-2-44-16,-9-2-136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6:50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8892 14789 403 0,'-5'0'8'0,"2"-2"-3"16,0-2-3-16,3 3 1 16,0-4-4-16,0 2 1 15,0 1 3-15,0-1 0 16,0 3 0-16,0-3-1 15,0 3 0-15,0-1 1 0,3 1-2 16,3 0-1-16,3 0 3 16,7 0-1-16,4 0 1 15,5 0-1-15,2 0-1 16,4 0-1-16,3 0-1 16,0 0 0-16,0 0 2 15,1 0-1-15,4 0 0 16,-7 0 1-16,2 1-1 0,0-1 1 15,-2 0 0-15,1 0 0 16,-3 0 11-16,1 0 4 16,-1 0 2-16,-4 0 1 0,-2-1-5 15,-2 0-1-15,1 1-7 16,-7 0-4-16,1 0-2 16,-5 0 0-16,-4 0-5 15,-3 5-28-15,-2 2-24 16,-3 0-9-16,0-1-31 15,-6-3-5-15,-4-1-21 16</inkml:trace>
  <inkml:trace contextRef="#ctx0" brushRef="#br0" timeOffset="609.3422">9425 14450 107 0,'-9'-4'311'0,"1"-1"-258"16,3 1-19-16,0-1-11 0,3 3-10 15,0-2-9-15,1 4 0 16,1 0-2-16,0 0-3 16,0 0 0-16,0 0-1 15,0 0-2-15,0 0-1 16,0 0 2-16,5 0 0 16,8 0 8-16,3 6-2 0,6 1-1 15,1 2 0-15,5 1-2 16,1 3 1-16,1-1 0 15,3 1-1-15,0-1 0 16,-4 1 1-16,2-2-1 16,-4 1 0-16,-2-1 0 0,-1-1 0 15,-4 1 1-15,-6-4-1 16,1-1 0-16,-5 1 0 16,-3-3 1-16,-2 0-1 15,1-1 1-15,-5-2 0 16,2 1 3-16,-1 0 0 0,0-2-1 15,-2 0-1-15,0 2-2 16,0-2 0-16,0 1 0 16,0 3 0-16,-2 0-2 15,-8 5 6-15,0 3-1 16,-7 4 0-16,-4 10-1 16,-4 8-2-16,-6 10 0 0,-3 8-4 15,-11 15-35-15,-5 8-28 16,-11 1-69-16</inkml:trace>
  <inkml:trace contextRef="#ctx0" brushRef="#br0" timeOffset="4640.5913">10438 15361 325 0,'0'0'46'0,"0"-2"-20"0,0-3-12 15,-2 1-9-15,0 3-1 16,2-1-3-16,0 0 1 16,0 2-2-16,0-4-3 15,0 2 1-15,0-1-1 16,0 0 1-16,6-5 5 15,1 1 2-15,1-2 1 0,4 0 4 16,2-2-4-16,-1 3 1 16,1-2-1-16,1 0 0 15,-2 1-2-15,4 0 0 16,-1 2-3-16,0-3 0 16,2 0-1-16,-2 2 0 0,2-3-1 15,-3 0 1-15,-1-1-9 16,-3 1-10-16,-2 0-11 15,-2 4-38-15,-2 3-46 16,-5 2 27-16,0 2 6 16</inkml:trace>
  <inkml:trace contextRef="#ctx0" brushRef="#br0" timeOffset="4828.0779">10443 15536 208 0,'-2'11'56'16,"2"-9"-5"-16,0-2-19 16,2 0-14-16,10-6 6 15,7-6 5-15,4-6-21 16,8-6-8-16,6-4-12 0,2-4-55 16,2 0-49-16,-4-4-70 15</inkml:trace>
  <inkml:trace contextRef="#ctx0" brushRef="#br0" timeOffset="5624.8955">12569 15443 349 0,'-3'0'15'15,"-3"-2"-11"-15,3-5-14 16,3-2-6-16,0-1-1 15,0 0 18-15,0 2 4 0,0-1-3 16,0 0 1-16,0 0 5 16,3 2 16-16,1-4 1 15,3 0 1-15,6-1-8 16,1-2-8-16,8-1-8 16,1 1-2-16,5-2 0 15,-1 2-5-15,2 3-9 0,-9 4-14 16,-6 3-6-16,-6 4-7 15,-8 2-13-15,-3 11-17 16,-11 4 70-16,-6 5 1 16,-1-2 4-16,1 1 18 0,8-3 19 15,1-4 4-15,6-3-18 16,5-6-12-16,0-1-2 16,3-2-2-16,14-2 11 15,6-4-4-15,13-7-5 16,3-5-12-16,8-3-20 15,1-10-78-15,-1-2-186 0</inkml:trace>
  <inkml:trace contextRef="#ctx0" brushRef="#br0" timeOffset="6218.6049">14152 15339 327 0,'-5'-10'59'16,"2"-6"-23"-16,-1 2-6 15,4 1-10-15,0-3-3 16,0 0-10-16,2 0 0 16,8-4-7-16,2 3 0 15,2-3-6-15,2 0-12 0,2 2-6 16,-3 4 6-16,-3 1-1 16,-1 5-10-16,-2 4-6 15,-5 4-7-15,-4 0-5 16,0 12-22-16,-7 10 40 0,-8 1-10 15,1 5 33-15,-3-1 10 16,5-2 36-16,3-1 20 16,6-6-2-16,3-4-22 15,0-3-15-15,8-6-11 16,10-3 0-16,5-2 3 16,11-7 1-16,7-13-11 0,1-12-76 15</inkml:trace>
  <inkml:trace contextRef="#ctx0" brushRef="#br0" timeOffset="8687.1809">7615 11199 363 0,'-5'-1'9'0,"1"-6"18"16,4-1-7-16,2 1-14 15,6 2-2-15,6 0-3 16,0-3-6-16,7 5 7 0,1-3 0 16,3 1-1-16,5 0 1 15,9-1-2-15,0-1-3 16,7 4 3-16,6-4 2 16,4-1 0-16,7 1 1 15,2-1-2-15,1-2-1 0,-2 3 1 16,7 0 1-16,-5 2-1 15,4-2 0-15,0 3-1 16,1-1 0-16,-2 1 0 16,3-1 0-16,-2-2 1 15,0-2-2-15,-3-2-1 0,-1-3 3 16,-7-2-1-16,-3-2-1 16,-6-2 2-16,-3 1-1 15,-8-4 1-15,-5 1-1 16,-7-1 0-16,-5-4 2 15,-6-1-1-15,-5 0 2 0,1-7 14 16,-6 1-3-16,0-3 0 16,-3-3-2-16,1-2-8 15,1 3-2-15,0-3-2 16,-3 4 0-16,1 0 0 16,-1 1-4-16,-2 0-7 15,0 0 2-15,-10 2 1 0,-2 3 6 16,-5-1 2-16,1 5 1 15,-6-1 0-15,-1 4-2 16,-1 0 2-16,-3 4 1 16,-5 2-2-16,-2 1-1 15,-5 2-2-15,-4 2-2 0,-1 1-1 16,-4 4 2-16,1 0 2 16,-5 6 0-16,2-3 0 15,1 2-2-15,-2 3 4 16,-3 1 3-16,-2-2-1 15,0 2-3-15,2-2 3 0,-1 1-1 16,-6 1 5-16,3 0-3 16,1 0 0-16,-2 8-3 15,-3 3 0-15,0 3 1 16,-1 1-1-16,-2 1-1 16,4 0 2-16,2 0-1 15,1 1 0-15,8 2 0 0,-4 2 0 16,4 0-1-16,-1 5 1 15,0 2-1-15,-3 4-2 16,0 2 0-16,1 2 3 16,0 1 0-16,1 2 0 15,7 0-1-15,3-1 1 0,8 2 1 16,7 2-1-16,6-2 0 16,5 4 0-16,7 1 0 15,4-4 0-15,5 1 0 16,0 1-1-16,15-4 1 0,6-3 0 15,6 1 0-15,5-1 2 16,4-1-2-16,-2 1 2 16,1-2-1-16,-1 0-1 15,-1 5-2-15,-6 0-23 16,-9 2-44-16,-9-1-105 16</inkml:trace>
  <inkml:trace contextRef="#ctx0" brushRef="#br0" timeOffset="11937.221">12243 11407 179 0,'0'-10'57'16,"0"0"-43"-16,0-1 5 15,0 2-1-15,2 1 1 16,1 0-12-16,-1-1-4 16,0 0-2-16,-1 2-1 0,-1 0-2 15,0 2-12-15,0-2-27 16,-3-1 10-16,-1 3 5 16,-2-2 19-16,-1 1 12 15,0 1 10-15,2 2 11 16,-4 1 3-16,0 2-21 15,-2 0-5-15,-2 5-3 16,-4 10 0-16,-5 4 0 0,-5 8 0 16,-2 3-8-16,-3 8-35 15,-4 1 7-15,-3 8-3 16,-5 1-7-16,-2 5-50 16</inkml:trace>
  <inkml:trace contextRef="#ctx0" brushRef="#br0" timeOffset="12155.9464">11680 11836 45 0,'-56'67'36'16,"1"2"-8"-16,0 0-12 15,-1 1-6-15,2 1-4 16,0 2 4-16,6-3 2 16,-1-2 2-16,6-2 2 15,2-4-2-15,3-3-4 0,4-4-4 16,3-3-2-16,0-2-3 16,4-5-1-16,5 0 0 15,-4-7-1-15,5-2 0 16,3-5-1-16,2-3 2 15,3-5 0-15,4-6 0 16,2-2-6-16,0-3-14 0,3-6-6 16,3 0-17-16,-5-6-43 15</inkml:trace>
  <inkml:trace contextRef="#ctx0" brushRef="#br0" timeOffset="12530.9173">10786 12882 348 0,'-10'0'6'0,"-1"0"14"0,3 1-13 16,1 5-2-16,4 1-6 16,-2 5 2-16,1 3-1 15,1 6-1-15,0 2 1 16,3 4 0-16,0 1 0 16,0 0 1-16,0-4-3 0,10-2 2 15,3-6-3-15,9-4-2 16,9-8 1-16,5-4 4 15,11-6 2-15,6-13 4 16,8-7-28-16,10-11-55 16,2-5-39-16</inkml:trace>
  <inkml:trace contextRef="#ctx0" brushRef="#br0" timeOffset="13077.7426">12306 11944 154 0,'-6'-4'66'0,"0"0"-54"16,3 1 10-16,-1 3-15 15,3 0-4-15,-1 0-5 16,0 5 1-16,2 4 2 16,0 8-1-16,0 2 2 15,0 8-2-15,0 4 1 16,0 7 3-16,0 6 0 16,0 3-1-16,0 5-1 0,0 3 1 15,-2 2 3-15,-1 0 2 16,-2 4-6-16,4-2 15 15,-3-4-13-15,3 0 2 16,-1-1-2-16,0-1-2 0,2-4 0 16,0-1-1-16,0-6-1 15,2-1 0-15,5-5-2 16,1-2-3-16,-3-2-26 16,-2-7-38-16,-1-2-31 15</inkml:trace>
  <inkml:trace contextRef="#ctx0" brushRef="#br0" timeOffset="13343.3478">12271 13160 129 0,'-2'0'156'0,"0"0"-122"16,2 0-11-16,0 2-23 15,0 4-11-15,0 0 11 16,4 2 0-16,2-3 3 0,4 2-2 16,-3-5-1-16,0-2-4 15,6 0 3-15,1-11 4 16,6-5 0-16,4-6-7 16,5-4-27-16,1-3-15 15,-3-1-61-15</inkml:trace>
  <inkml:trace contextRef="#ctx0" brushRef="#br0" timeOffset="13827.6976">13573 12817 203 0,'-3'-9'-3'0,"1"-1"-15"16,-2-1-62-16</inkml:trace>
  <inkml:trace contextRef="#ctx0" brushRef="#br0" timeOffset="16608.8821">11573 10185 198 0,'-4'0'37'0,"4"0"11"15,-1 0-30-15,1 0-10 0,-2 0-6 16,2 0-1-16,0 0-1 15,0 0 0-15,0 0 1 16,0 0-1-16,0 0 0 16,-5 0 0-16,5 0-1 15,-1 0 1-15,-1-2 1 0,-3 0-1 16,1 2 0-16,-1 0 0 16,-4 0-1-16,-2 4 1 15,1 5-1-15,-5 2 0 16,3 2-4-16,-5 2 2 15,3 3 1-15,-3 1 2 0,2 3 0 16,-2-1 0-16,1 4 0 16,0 2 0-16,-2 0 1 15,2-2-1-15,0 4 0 16,3 0 1-16,4 1-1 16,2 5 0-16,6-1 2 15,1-1-1-15,1 6 0 0,10-6-2 16,5 2 0-16,4-3-1 15,1-4-3-15,5-5 6 16,3-6-2-16,5-2-1 16,1-8 2-16,3-6-4 15,2-1 3-15,-1-3 3 0,0-10-1 16,-1-4-1-16,-4-5-3 16,1-5 4-16,-5-4 3 15,-2-4 3-15,-2-5 5 16,-1-2-3-16,-5-2 17 15,-8-1-16-15,-3 6-1 0,-6-2-2 16,-3 7 2-16,-12-3-1 16,-5 5 1-16,-10 2 1 15,-4 4-2-15,-7 3-4 16,-5 7-2-16,2 7 2 16,-6 7-4-16,1 2 1 0,2 11-12 15,-2 10-17-15,4 8-10 16,3 5-32-16,6 0-39 15</inkml:trace>
  <inkml:trace contextRef="#ctx0" brushRef="#br0" timeOffset="17749.7297">17101 10479 313 0,'-3'-5'-2'16,"-4"-9"21"-16,0 6-1 15,-1 5-6-15,3 0-1 16,-2-1-2-16,2 4-2 0,-2 0-6 16,-3 0-2-16,-2 7-1 15,-2 2-7-15,-3 5 4 16,-1 2 3-16,-3 4 1 16,-3 4 2-16,4 5-1 15,3 6 0-15,-1 3 0 0,7 3-1 16,3 6 1-16,1 1-2 15,7 0 1-15,0-2-1 16,13-2-1-16,3-4-9 16,8-4-5-16,4-8-4 15,12-6 10-15,3-7 10 0,7-3 4 16,6-11-5-16,1-1-9 16,1 0-18-16,-2-13 6 15,-6 0 13-15,-3-9 5 16,-5-3 4-16,-6-9 12 15,-5-7 15-15,-8-5 15 0,-8-4-7 16,-10-6-5-16,-5-1-3 16,-5 1-15-16,-15 3 0 15,-10 3-6-15,-10 6-3 16,-9 10-3-16,-8 12 6 16,-2 4-12-16,-4 8 4 15,0 10 3-15,2 0-6 16,2 18-27-16,3 6-38 0,3 2-64 15</inkml:trace>
  <inkml:trace contextRef="#ctx0" brushRef="#br0" timeOffset="18843.4626">22839 10543 355 0,'4'-18'8'0,"1"3"4"15,0 1-1-15,0 1-9 16,1 2-2-16,-2 0 1 0,0 0-1 16,-4 3-1-16,0 1-7 15,0 0-12-15,0-1-1 16,-7 3 23-16,0-2-12 15,0 1 9-15,-5 1 2 16,-1 0-1-16,-4-1 0 0,-5 3 2 16,-3-1 0-16,-1 3 1 15,-4-2 0-15,-1 3 4 16,1 0 4-16,1 6 0 16,-7 5-3-16,0 3-4 15,1 4-2-15,-3 7-1 16,1 4-1-16,3 6 0 15,4 2 0-15,5 9 0 0,4 0-1 16,4 1-1-16,8-2-8 16,8 1-1-16,1-7-1 15,13 0-5-15,21-3 5 0,10-5 11 16,14-2 6-16,10-7-10 16,2-4-36-16,6-5-53 15,-7-9 28-15,-4-4 34 16,-8-6 19-16,-4-12 82 15,-5-7-4-15,-5-8 16 16,2-5-28-16,-6-7-21 0,-4-2 0 16,-7-9-10-16,-8 0-5 15,-11-1-8-15,-9 2-14 16,-7 4-12-16,-22 2-10 16,-16 7-11-16,-16 2-11 15,-15 5-47-15,-13 1-45 16</inkml:trace>
  <inkml:trace contextRef="#ctx0" brushRef="#br0" timeOffset="20530.8386">11370 10435 203 0,'-6'-6'-3'16,"3"-1"9"-16,-1 2 4 16,3 1 0-16,-1 1-1 15,-2-3-2-15,2 2-1 0,2 0-1 16,-2-2-1-16,-1 1-2 16,1-5 0-16,0 2-1 15,-5-1 1-15,2-6-1 16,-2 0 4-16,-3-5 3 15,3-5 7-15,-1-2 7 16,2-3-10-16,5-8-5 0,1-1 4 16,1-7-5-16,17-4-1 15,7-8-2-15,11-2 1 16,8-6-3-16,9 0 0 16,9-4-2-16,9 0 2 15,6 0 0-15,4-1-2 16,9-3-3-16,7-3 6 0,8-4-2 15,7 1 0-15,10-6 0 16,7 1 0-16,9-2 0 16,4-2 1-16,9 0-1 15,0 3 0-15,4-1 0 0,1 1-18 16,3 4 29-16,3 5-8 16,-2 3 1-16,5 4 0 15,2 0-2-15,-1 6-6 16,-3 1 7-16,-2 2-2 15,-3 5 0-15,-4 1-12 0,-4 5 28 16,-12 5-17-16,-5 4 0 16,-11 5 1-16,-7 4-1 15,-7 2 1-15,-12 3-1 16,-2 2 0-16,-8 2 1 16,-3 2 1-16,-4 3 3 15,-9 4-4-15,-5-1 5 0,-9 6-4 16,-8 4-2-16,-8 0-2 15,-8 5-14-15,-9 0-28 16,-2 0-18-16,-8 0-44 16,-4-4-31-16</inkml:trace>
  <inkml:trace contextRef="#ctx0" brushRef="#br0" timeOffset="20890.205">16159 7263 313 0,'-27'-9'3'0,"0"0"11"16,5 4-6-16,8 0 0 16,1 3-1-16,6 0-4 15,5 2-2-15,2 0-2 0,13 2-17 16,12 5 5-16,13 2 13 15,9 1 3-15,10 1 10 16,9 2-18-16,3-1 4 16,0 0 8-16,-7 3-5 0,-5-4-1 15,-10 3 0-15,-13 0-1 16,-9 2-1-16,-12 8-8 16,-13 2 3-16,-6 8-1 15,-17 11 4-15,-15 8-2 16,-8 6 1-16,-6 7 2 0,-6 4-1 15,1 4-5-15,-3 0-79 16,-1-8-109-16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7:2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12423 4810 100 0,'-3'0'9'15,"-1"0"-7"-15,1-1 7 0,3-3 1 16,-2-3-4-16,1 3-5 16,-1-3-11-16,0 0-20 15,2 0-28-15</inkml:trace>
  <inkml:trace contextRef="#ctx0" brushRef="#br0" timeOffset="281.1854">12406 4712 4 0,'2'-12'38'0,"1"-3"-26"0,2 3-4 16,1-2-2-16,0 3-3 15,1-2 12-15,-2 3 19 16,2-1-3-16,2 0-10 16,0 3-9-16,-2-1-2 0,0 3-3 15,-1 1-1-15,-2 1 6 16,-1 2 13-16,-1 2 4 16,2 0-9-16,1 0-9 15,2 0-5-15,3 6-3 16,0 1 0-16,0 2-3 15,2 3 0-15,-2-1-1 16,-1 4 2-16,0-3-1 0,0 2-2 16,-2-1 7-16,-3 1-14 15,-1-3-22-15,1-1-19 16,-3 3 9-16,-1-2 7 16,2-4 18-16,1 0 7 0,-1-3-19 15</inkml:trace>
  <inkml:trace contextRef="#ctx0" brushRef="#br0" timeOffset="562.4352">12379 4729 312 0,'3'-4'3'0,"6"-7"-16"0,8-1 4 15,3-1 1-15,4-1-27 16,0-2-24-16,-1 2-9 15</inkml:trace>
  <inkml:trace contextRef="#ctx0" brushRef="#br0" timeOffset="1656.0833">11970 5148 237 0,'0'-2'25'0,"0"-2"4"16,0 4-27-16,-4-1 2 15,0 1-2-15,-1 0 0 0,1 0-4 16,-3 0 1-16,-3 0 0 16,-3 0 1-16,-6 3 2 15,0 5-1-15,-6 0-1 16,-4 2 3-16,-5 1-1 15,-3 2-1-15,-4 1 2 0,-5 1-2 16,-3 0 1-16,0 3-1 16,-7 0 2-16,3 4-3 15,-4-3 1-15,0 2-1 16,0 1 1-16,-1-2 1 16,-1 2 5-16,-1 2 6 15,-1-1-5-15,4-2-3 0,-4 4-3 16,5-3-1-16,-4-2 1 15,11-1 3-15,-2-1 4 16,7-4 3-16,2 0-4 16,4-3 2-16,4 0-3 15,4-2-1-15,4-4 0 0,6 1-1 16,1-3 1-16,7-1 2 16,2 0-2-16,3-2 0 15,2 0 1-15,5 0-4 16,-2 0-2-16,2 0-4 15,0 0-11-15,0 0-12 0,0 0-7 16,0 0 16-16,0 1 11 16,2 1-1-16,0 1-5 15,0 1-8-15,1-2-24 16,2 0-10-16,1 0 11 16,-2-2-4-16,1 0-41 15</inkml:trace>
  <inkml:trace contextRef="#ctx0" brushRef="#br0" timeOffset="2062.3109">10630 5535 300 0,'0'-6'49'0,"0"1"-13"15,0 1-12-15,0-1-6 16,-2 1-8-16,0 3-2 0,1-1-3 15,1 0 0-15,-2 2-4 16,-2 0-4-16,-3 0 1 16,-6 5-2-16,-2 6 8 15,-4 2-3-15,-3 4-4 16,-2 3 2-16,-1 0 1 16,-2 3 1-16,-4-3-2 0,2 2 1 15,1 0 1-15,-3-2 1 16,6-2-1-16,-1-1-1 15,2-1 3-15,6 1-2 16,-1-3 0-16,7-2-1 16,3 0 0-16,2-1 0 0,5-4-1 15,2 1-3-15,0-5 1 16,11 1-1-16,3-1-1 16,6-3 2-16,4 2-19 15,0-2-15-15,3 0-11 16,0 0-44-16,0 0-1 0</inkml:trace>
  <inkml:trace contextRef="#ctx0" brushRef="#br0" timeOffset="3406.1165">10251 5959 201 0,'-7'0'17'0,"1"0"14"16,1 0-2-16,1 0-5 0,3 0-8 15,1 0 1-15,0 0-4 16,0 0-11-16,0 0-2 15,0 0 4-15,0 0 0 16,-2 0 1-16,2 0-2 16,0 0 2-16,0 0-1 15,0 0-1-15,0 0 1 0,-2 0 3 16,0 0-6-16,1 0-4 16,-5 6 4-16,-1 2 1 15,-4 7-4-15,2 1 1 16,-4 1 1-16,-1 3-8 15,-1 5 3-15,0-3 2 0,-4 3 3 16,6 1 1-16,-6 0 1 16,4 2-2-16,-4-1 0 15,2-1 1-15,-2 3-1 16,1 2 0-16,1-3 1 16,-3 4-1-16,0-2 1 15,0 2-1-15,0 0 0 0,-1 0-1 16,1 1 3-16,4-2 0 15,0-3 4-15,4 0-4 16,-3-1 0-16,4 1-1 16,-2-1 0-16,3 1-1 0,-7 3 0 15,2-3 2-15,-5 5 1 16,0 0 6-16,-3 1-6 16,-1 0 2-16,-1 2-1 15,0-2-2-15,0 1-2 16,0-1 1-16,0 2 0 15,-1-2-1-15,1 0 0 16,2-2 0-16,0 0 1 0,3-2 0 16,2-1-1-16,2-3 1 15,2 0-2-15,2-3 1 16,2-4 0-16,3-1 0 16,-1 0 0-16,1-2 0 0,0-4 0 15,0 5 0-15,2-7 0 16,-3 1 0-16,5 0 0 15,-3-2 1-15,5 0-3 16,-3-1-5-16,4 0-11 16,-2-1-2-16,-1-2-9 15,3 0-33-15,-2-3-5 0,0 0 15 16,1-2 3-16,-2 0 4 16,3-4-13-16</inkml:trace>
  <inkml:trace contextRef="#ctx0" brushRef="#br0" timeOffset="3906.0936">9235 7390 171 0,'0'-11'45'16,"0"2"25"-16,0 0-16 15,-2 2-25-15,2 0-13 16,0 1-8-16,0-1-4 15,0 4-3-15,0 1 0 16,0-2-1-16,0 4 0 16,0 0-1-16,0 0 0 0,0 0 0 15,0 0-4-15,0 0-4 16,0 0 6-16,-2 0 6 16,2 2 2-16,-3 5-3 15,-2 2 2-15,-2 0 2 16,2 2-2-16,0 1 0 15,-2 1 1-15,2 1-1 0,-1 2-2 16,-1 0-2-16,0 4 1 16,0-4 0-16,1 3-2 15,0-1 3-15,1 0-2 0,2 0 1 16,1-2-2-16,0-4 2 16,2-2 0-16,0-2-2 15,0 1 2-15,2-1-1 16,3-1-2-16,2-4 3 15,1 1-1-15,1-3 4 16,3-1 2-16,-1 0 1 0,3 0 4 16,3-7-3-16,2-1-7 15,6-7 0-15,4-1 1 16,3 0-35-16,2-4-16 16,-3-1-57-16,-6 4-95 15</inkml:trace>
  <inkml:trace contextRef="#ctx0" brushRef="#br0" timeOffset="5156.064">8641 8693 269 0,'0'2'47'16,"0"-2"-28"-16,5 0-19 16,2-3-1-16,5-4 5 0,5-4 0 15,6 0 0-15,6-7 1 16,0 0-5-16,3-1 6 16,-1-1-5-16,1-1 0 15,0 1 0-15,-3 0-1 0,-3 3-1 16,1 3-3-16,-5-1-2 15,-2 1-4-15,-4 3 7 16,-1 2-10-16,-1 1-9 16,-4 2-7-16,-2 2-1 15,-3 2 16-15,-1 2-7 16,-4 0-9-16,0 4-19 16,-4 5 0-16</inkml:trace>
  <inkml:trace contextRef="#ctx0" brushRef="#br0" timeOffset="5343.5649">8750 8810 275 0,'-4'3'20'16,"-8"9"23"-16,10-10-32 15,2-2-12-15,11-2-5 0,9-12 33 16,8-4 0-16,10-6-20 15,7-8-6-15,7-6-17 16,0-1-100-16,-9-4-156 16</inkml:trace>
  <inkml:trace contextRef="#ctx0" brushRef="#br0" timeOffset="8483.9642">8641 8731 338 0,'-10'7'12'0,"0"-7"1"16,4 4-8-16,0-4-1 16,1 0 11-16,-2 0 8 0,2 0-10 15,-4 0-11-15,-2 0-2 16,-1 0-2-16,-1 0-24 15,-3-4 4-15,-3-1 10 16,2-2 10-16,-1-2 0 16,-6-4-1-16,5-1 4 15,-1-4 5-15,4 0 5 0,-2-5 0 16,4-4-5-16,-1-1-3 16,5-6-1-16,-2-2-1 15,2-7 5-15,1 2-2 16,-2-4-2-16,0 3-1 15,1-3 3-15,-2 2-2 0,2 0 2 16,0-1 2-16,0-1 0 16,3-3 0-16,2 1 2 15,5-7 4-15,0-5-4 16,8-2-4-16,13-5 0 16,2-1-5-16,6-5 2 0,1 1-1 15,3 2-1-15,-1-1 1 16,-1 2 1-16,-1 2-1 15,4-2 2-15,-3 2-2 16,3-2-2-16,1 4 4 16,1 0-2-16,4 3 0 15,-2 4 0-15,-2 5 0 0,-1 4-2 16,-2 8 0-16,-5 3-4 16,-2 7-7-16,-6 6 0 15,-5 3 4-15,-4 6-1 16,-3 1 3-16,-5 8 0 15,-1 3-3-15,-2 1-10 0,0 1-30 16,0 1-20-16,0 0-13 16,-5 0-63-16</inkml:trace>
  <inkml:trace contextRef="#ctx0" brushRef="#br0" timeOffset="8905.8169">8687 6634 287 0,'-10'0'22'0,"0"0"23"16,3-2-21-16,5-2-6 16,-1 0-6-16,1 1-5 15,2-3-3-15,0 1-7 16,0-5 2-16,0 0 6 15,9 0-9-15,2-5 6 0,1 2-1 16,5-4-1-16,-3 3-1 16,6 0 3-16,-5-1 0 15,2 3-2-15,-1-1 0 16,0 6 1-16,0-1-1 0,1 2 0 16,-3 1-1-16,2 2 2 15,-2-3-1-15,-1 4 0 16,-1 2 0-16,-1 0 0 15,-3 0-1-15,-3 2-1 16,0 7 1-16,-1 2 0 16,1 1-1-16,-2 9 2 0,4 8 3 15,1 6-2-15,-4 13-2 16,1 14-19-16,-5 10-40 16,-10 7-89-16</inkml:trace>
  <inkml:trace contextRef="#ctx0" brushRef="#br0" timeOffset="13499.323">19422 8601 264 0,'-6'0'20'0,"2"0"10"16,3 0-5-16,1 0-9 16,0 0-6-16,0 0-15 15,3 0 1-15,8-2 6 16,3 0 6-16,6-3-4 16,2 0-3-16,3-1-1 0,3-3 1 15,3 0 1-15,0-1-5 16,1-5 4-16,2 4 2 15,-5-1-1-15,-1 1 7 16,-2 3-2-16,-3-1 2 16,-3 1-2-16,-4 3-2 15,-1 2-3-15,-1 1 2 16,-4 0-4-16,-2 2-2 0,-3 0-14 16,-1 0-12-16,-4 0-8 15,0 0-5-15,-5 5 14 16,-7 0 34-16,-2 3-5 0,-4-1 0 15,-1 2 0-15,-3 1-2 16,-2 1 0-16,-1 0-10 16,3 2-15-16,-4-1 1 15,1-1 14-15,0-1 9 16,1 1 2-16,3-4 11 16,3 2 13-16,0-2-4 0,2 0-11 15,5 0-5-15,2-1-3 16,3-1-1-16,3-1 0 15,1-3-1-15,2 1-3 16,0-2 5-16,0 0 7 16,5 0 8-16,2 0 20 0,5 0-14 15,0 0-5-15,5-5-1 16,-3 0 1-16,0-3-5 16,0 3 2-16,1 0-4 15,-4-2 2-15,-3 1-4 16,-2 3-3-16,-2 1 0 0,-2-1-2 15,-1 0-2-15,-1 3-1 16,2 0-3-16,2 0-14 16,1 0-22-16,0 0-24 15,0 0-29-15,2 0-121 16</inkml:trace>
  <inkml:trace contextRef="#ctx0" brushRef="#br0" timeOffset="18264.717">19166 6302 50 0,'-14'5'38'15,"0"0"-8"-15,0-5 10 16,3 2-11-16,1-2-6 0,2 0-7 15,-1 0-5-15,1 0-1 16,-1 0-1-16,-3 0-4 16,4 2-5-16,-4 0 1 15,4 1-1-15,-3 1 0 16,3 3-1-16,1-1 0 16,0-1-1-16,2 0-3 0,2-1 0 15,0 1 3-15,1-2 1 16,2 3-2-16,0-2-7 15,0-1 1-15,8-1 5 16,2 0 1-16,3-2 11 16,2 0 2-16,0 0-4 0,2 0 4 15,0-4 1-15,-4 1 1 16,-1-1-2-16,2 0 4 16,-6 2-10-16,1 1-2 15,-4 1-5-15,1 0 4 0,-4 0-7 16,-2 0-4-16,0 5-4 15,-5 4 7-15,-6 3 12 16,-13 6 3-16,0 6-3 16,-10 5 6-16,-8 5 1 15,-4 11-5-15,-12 8-5 16,-8-2-4-16,-16-2-99 16</inkml:trace>
  <inkml:trace contextRef="#ctx0" brushRef="#br0" timeOffset="20811.6207">10357 13843 198 0,'-2'4'61'0,"0"-4"-27"15,2 0-34-15,0 0-3 0,0 0 3 16,2-6 13-16,5-3-11 15,3-5 6-15,2 1 9 16,3-4-23-16,-1-3 9 16,2 0-7-16,2-1 0 15,0 0 8-15,-2-2-4 0,-2 1 4 16,-1 2 8-16,-2 4-1 16,-2 2 0-16,-6 5-2 15,1 2-5-15,-3 3-4 16,-1 4-8-16,0 0-13 0,0 0-29 15,-1 11 6-15,-6 3 28 16,-6 4 3-16,-1 2-1 16,-5 1 10-16,2 2 5 15,-1-5-1-15,4 0 4 16,1-5 1-16,6-5-3 16,7-2 0-16,1-6-5 0,19 0-23 15,4-11 0-15,5-6-90 16</inkml:trace>
  <inkml:trace contextRef="#ctx0" brushRef="#br0" timeOffset="26670.9167">12362 10948 112 0,'2'-7'8'0,"3"0"4"16,-2-2-2-16,-1-2 5 15,1 4-1-15,-3-2-1 0,2 2-2 16,-2 2-4-16,0-2-6 16,0 3-3-16,2 0-12 15,-1 1-20-15,3-1-25 16</inkml:trace>
  <inkml:trace contextRef="#ctx0" brushRef="#br0" timeOffset="27061.494">12298 10930 142 0,'-7'2'14'0,"3"0"6"16,-1 0-1-16,2-2 10 15,1 0 16-15,0 0-13 0,-1 0-5 16,0 0-7-16,1 0-4 16,1 0 0-16,-1 0 1 15,0 0-5-15,2 0-1 16,-2-2-8-16,2 2 1 15,0 0 0-15,0 0-1 0,0 0-3 16,2 0-5-16,5 7 6 16,8 7 0-16,1 4 1 15,2 5 1-15,2 2-2 16,1 2 0-16,-1 3-1 16,-2-3 1-16,-2-2-2 0,-1-2-7 15,-1-3-20-15,-6-8-26 16,-2-3-68-16,-6-7-34 15</inkml:trace>
  <inkml:trace contextRef="#ctx0" brushRef="#br0" timeOffset="27702.0557">12298 10993 118 0,'-4'-7'92'15,"-1"-3"-64"-15,0 2 5 16,3 2-17-16,-1-1-5 0,3 1 2 16,0 0-9-16,0 0-10 15,5-1 9-15,5 2-4 16,0-2 0-16,4 0 1 15,0 3 0-15,4-1 1 16,4 1-2-16,-1 2 5 16,4-1-1-16,6-1 5 0,1 2-3 15,2-1 0-15,0-1-5 16,-1 0 3-16,-2 3-5 16,-3-1 4-16,-3 2-5 15,-3 0 4-15,-7 0-3 16,2 0 2-16,-5 0-2 15,-2 2 1-15,-3 2 3 0,0 1-2 16,-2-2-1-16,-3-1 4 16,1 0-3-16,-2 1-1 15,-1 1 6-15,0-2 1 16,0 0 0-16,0 1 3 16,0 3-3-16,-1-1 0 0,-6 4-2 15,0 0-1-15,0 0 2 16,-4 5 3-16,-1 2-1 15,1 4 0-15,-5 3-5 16,2 2-2-16,-1 2 1 16,-1-1-1-16,1-1 0 0,0-1 1 15,0-3-1-15,1-2 0 16,-4 3 0-16,-1-1 0 16,-3 2-13-16,-4-1 4 15,1-1-3-15,2-1-1 0,3-2-4 16,2-2-13-16,9-7-26 15,6-5-27-15</inkml:trace>
  <inkml:trace contextRef="#ctx0" brushRef="#br0" timeOffset="29405.083">12384 10028 185 0,'2'-4'7'0,"1"-1"8"0,1-1-14 16,4 3 4-16,-1 1-8 15,0 0 8-15,1-1-3 16,0 3-1-16,1 0-2 15,-4 0 0-15,2 7-4 16,-1 4 5-16,0 5-2 16,-1 7 9-16,0 3-7 0,0 9 1 15,1 2 0-15,0 6 0 16,-3 3-1-16,-1 3 0 16,1-3 0-16,-3 0 1 15,0-1-1-15,0-6 3 16,0-1 5-16,-3-2 2 15,-2-3-2-15,-3-1 11 0,3-1-15 16,1-6-2-16,1-3-1 16,1-3-1-16,2-2-1 15,0-3-20-15,0-3-6 0,3-3 7 16,1-2-5-16,-1-2-6 16,-1-4-25-16</inkml:trace>
  <inkml:trace contextRef="#ctx0" brushRef="#br0" timeOffset="29748.7987">12397 10750 166 0,'-6'0'99'0,"-1"0"-62"16,4-1 0-16,-1-1-8 15,1 1-10-15,1-2-9 16,2 3-2-16,0 0-7 16,0 3-6-16,0 6-5 15,7 8 9-15,2 2 2 0,0 4-1 16,2 2 0-16,-3-2 1 16,1-5-1-16,1-2-3 15,-5-5 0-15,0-6-6 16,2-5-3-16,1 0 22 15,4-14 7-15,7-8-3 16,5-2-10-16,5-10-3 0,3 0-2 16,5-3-21-16,-3 1-66 15,-7-1-98-15</inkml:trace>
  <inkml:trace contextRef="#ctx0" brushRef="#br0" timeOffset="32170.5832">22137 10954 245 0,'0'0'22'15,"0"-5"10"-15,0 0-13 16,0 2-4-16,0 1-1 16,0-1 0-16,0 1-3 0,0 0-4 15,0 2-5-15,0 0-1 16,0 0-1-16,0 0-1 16,0 0 0-16,3 0-2 15,6 0 5-15,3 7 3 16,0 2 0-16,3 4-1 0,2 1-1 15,1 2-1-15,-4 0-1 16,1 3 2-16,-1-1-1 16,-2 2-2-16,-2-1 0 15,-1 1 0-15,-2 0 1 16,-1 0 1-16,1-3-3 16,1 1-7-16,3-3-25 15,2-3-14-15,1-5-52 0,4-7 3 16</inkml:trace>
  <inkml:trace contextRef="#ctx0" brushRef="#br0" timeOffset="32920.5042">22149 10964 204 0,'0'0'34'15,"5"0"-7"-15,8-6-22 16,5 2-3-16,5-2 0 16,4-1 0-16,2 0-8 0,4-1 13 15,2 1-5-15,1 2 1 16,4-1-1-16,-2 3-1 16,1 0 1-16,0-1-2 15,0 0 0-15,-5 1-3 16,-2 1-6-16,-3-1-1 0,-4-1 9 15,-2 2 5-15,-1 1 3 16,-7 1-1-16,2 0-3 16,-2 0-1-16,-3 0-1 15,-5 0 1-15,1 0 0 0,-1 0 0 16,-6 0 6-16,1 0 6 16,-2 0-1-16,0 0-3 15,0 0-4-15,0 0-5 16,0 3 11-16,0 2-5 15,-2 4-1-15,-6 0-1 16,2 4-1-16,-3 3-4 16,-6-1 1-16,3 5-2 0,-5 2 1 15,3-1 2-15,-4 1-3 16,2 1 2-16,0-2 0 16,2 2 1-16,-5 1-1 15,5-1 1-15,-2-3-2 16,0 1 1-16,-2-2 0 0,0 1-1 15,-2 0 3-15,0-3 1 16,-1 3-2-16,1-4 4 16,0 0 0-16,4-2-1 15,2 1 0-15,1-2-5 16,6-1 0-16,2-2 0 0,4 1-5 16,-2-2-11-16,3 0-8 15,0-4-27-15,0-5-65 16</inkml:trace>
  <inkml:trace contextRef="#ctx0" brushRef="#br0" timeOffset="34592.3709">22103 11096 195 0,'-4'-7'18'0,"-2"-4"37"16,4 6-17-16,2 3-4 16,0-1-17-16,0 3 0 15,0-2-9-15,0 2-6 16,0 0-1-16,0 0-5 15,0 0 1-15,0 0 10 0,4 0-6 16,2 0 0-16,1 5-1 16,2 0 2-16,1 5 0 15,0-2 3-15,2 3-3 16,0 0 1-16,-2 1-1 16,-1 4-2-16,-2-2-1 15,1 4 1-15,-5 0 0 0,-1 0 0 16,-1 0 0-16,1 1 1 15,0 0 1-15,-2-2-2 16,2-1 0-16,-2-3 1 16,1-1-1-16,-1-1 0 15,0-4 0-15,2-2 0 16,-2-1-2-16,0 0 2 16,0-2 2-16,0-2-1 0,0 0 0 15,0 1 0-15,4-1-2 16,-4 0 1-16,1 2 1 15,6 1-1-15,-4-1-4 0,2 4-24 16,-1-4-25-16,-1-2-82 16</inkml:trace>
  <inkml:trace contextRef="#ctx0" brushRef="#br0" timeOffset="35342.3123">22149 11114 192 0,'-2'-9'15'16,"1"2"-1"-16,1-2 19 15,0 1-6-15,0 3-13 16,0 4-2-16,0-1-7 0,0 2-6 16,7 0 3-16,4 3-1 15,3 8 0-15,3 3 0 16,2 3 0-16,2-2 0 15,1 3 0-15,-1 0 0 16,3-2 0-16,-1 0 1 16,-3 1 0-16,-2-4-1 0,0 2 3 15,-4-3-3-15,-2 1 1 16,-4-4 3-16,-1 0 6 16,0-2-3-16,-2-2-2 15,3 3-1-15,-3 0-3 16,1 0-2-16,1 0 0 0,2 1-14 15,0 0-36-15,1-3-22 16,0-3-30-16</inkml:trace>
  <inkml:trace contextRef="#ctx0" brushRef="#br0" timeOffset="36592.2148">22495 11375 159 0,'0'0'30'0,"0"0"12"0,0 0-1 16,0 0-4-16,0-2-16 16,0 0-7-16,0 2-5 15,0-2-5-15,0 2-6 16,0-2 5-16,0 2-4 15,0 0 0-15,-1 0 2 16,-3 0 0-16,2 0-1 0,1 0 1 16,-3 0-1-16,1 0 1 15,-1 0 0-15,-1 0 1 16,-1 0-2-16,1 0 0 16,-2 0 0-16,0 6 1 15,-5-1-1-15,5 2 0 0,-1 2 0 16,-3 2 0-16,-2-2 0 15,3 3 0-15,-5-1 0 16,1 1 0-16,-1 1 0 16,1-1 0-16,-1 3 1 15,1-1-1-15,2 0 1 16,-1 2 1-16,1 0-2 0,-1 2 1 16,0 0-1-16,1 0 1 15,-3 3 0-15,2 1-1 16,-2-3 0-16,-1 5 1 15,-1-5-1-15,5 5 2 16,-1-3 0-16,-1 2 0 0,1 0 1 16,1 2-2-16,0-2 1 15,0 2 0-15,-2-3 2 16,-1 2-1-16,0-1-2 16,-2 2 1-16,3 0 8 15,-4 0-2-15,2 0-3 0,1 0-1 16,0 2 0-16,-2 2-1 15,1-3-1-15,2 3-1 16,-4-2 0-16,2 1 1 16,0 1-1-16,-2-3-2 0,-1 1 2 15,2-2-1-15,0 0 0 16,3-3 1-16,1 1-1 16,1-3 0-16,1-1 0 15,0-1 1-15,2 0-1 16,2-2-1-16,-4 0 3 15,4-2-2-15,0-1-1 0,0-2 1 16,2-3 1-16,0-3-2 16,2 3 1-16,1-4 1 15,2-3-2-15,-1 1 1 16,1 0 0-16,0-2 0 16,0 0-1-16,0 0 3 15,0 0-3-15,0 0 2 0,0 0 0 16,0 0-2-16,0 0-2 15,0 0-7-15,0 0-8 16,6-4-23-16,2-10-62 16,1-4-139-16</inkml:trace>
  <inkml:trace contextRef="#ctx0" brushRef="#br0" timeOffset="37810.8842">21552 12452 194 0,'-2'0'68'0,"2"0"-18"16,0-2-27-16,0-1-3 0,0-1-9 16,0-4-5-16,2 5-2 15,1-4 0-15,-1 4 0 16,1-2-2-16,-1 2 0 15,1 1-1-15,-1-1 2 16,-2 1-1-16,2 0 0 0,-2 2-2 16,0 0-2-16,0 0 1 15,0 0-4-15,0 0-14 16,0 4 13-16,0 3 6 16,-2 6 6-16,-3 1-5 15,-2 2-2-15,2 4 1 16,-5 1 0-16,1 2 3 0,1 2-2 15,-4-2 1-15,0 2 2 16,2-5 1-16,0-1-2 16,1 1 0-16,1-2-2 15,1 0 2-15,-1-2-1 16,3 2 0-16,1-2 2 16,1 0-2-16,1-6 0 0,2 3 0 15,0-6-1-15,0 0 0 16,0-3 1-16,0-1 0 15,0 1 2-15,0-2-1 0,0 1-1 16,3-1 1-16,-1-2-2 16,0 2 1-16,1 1-2 15,1-1-2-15,2 0 2 16,-1 2 0-16,2-2 2 16,-2 1-2-16,4-1-2 15,-1 3 4-15,2-1-2 0,-1 1 1 16,3 0 0-16,-4-1-1 15,1 3 0-15,2-2 0 16,-4 5 0-16,2-5-1 16,1 0 1-16,0 1 0 0,1-1 1 15,2-2-2 1,-1 1 1-16,3-2-1 0,0-1-2 16,-1-1-1-16,1 0 6 15,-3 0 0-15,1 0-3 16,-4 0 2-16,0 0 2 15,2 0-3-15,-4 0 0 0,0 0 0 16,0-1 0-16,3-5-3 16,-3 3 3-16,1-2 3 15,-1-1-3-15,0-1 0 16,-2-4 0-16,-3 4 1 16,-2-4 0-16,0-1-1 0,0-2 1 15,-4-1 0-15,-4-2 3 16,1-1-2-16,-1 0 3 15,-1-4-2-15,1 1 0 16,-1 0-1-16,0-1-1 16,1 1-1-16,-2-1 2 0,0 3-4 15,-2-1 4-15,0 0-4 16,0 3-1-16,-3 0 1 16,-1 3-3-16,0 4-4 15,0-1-20-15,-2 4-20 16,2 1-65-16,1-2-57 0</inkml:trace>
  <inkml:trace contextRef="#ctx0" brushRef="#br0" timeOffset="39342.1347">21516 13663 190 0,'-6'0'38'0,"0"0"3"15,1 0-17-15,0-4 2 16,1 3-15-16,1-1-5 0,1 0 4 15,2-2-2-15,-1 2-5 16,1-1-4-16,0-2-5 16,1-1-5-16,6-1-3 15,4-2 6-15,4 0 12 16,0-3-5-16,4-1 11 0,0 1-9 16,-1-1 9-16,2 4-1 15,-4-1-2-15,-1 4-5 16,-3 2-2-16,-2 3-1 15,-2 1-16-15,-4 0-25 16,-4 5-49-16,-2 6-10 16</inkml:trace>
  <inkml:trace contextRef="#ctx0" brushRef="#br0" timeOffset="39498.4179">21506 13702 141 0,'-12'11'31'16,"3"-4"13"-16,3-2 1 0,6-1-6 15,0-4-27-15,6 0 0 16,8 0 13-16,10-7-5 16,8-4-17-16,7-5-2 15,7-6-33-15,0-4-114 16</inkml:trace>
  <inkml:trace contextRef="#ctx0" brushRef="#br0" timeOffset="41373.8541">21696 11574 341 0,'0'0'17'16,"6"0"0"-16,-2-3-16 16,3-4 9-16,0-3-11 15,4 0 4-15,1-1-1 0,2-3-5 16,1 2 6-16,1-3-3 15,4 3-2-15,-2 1 4 16,-2 6-2-16,-1 0-19 16,-3 1-8-16,-5 4-3 15,-4 0 6-15,-3 0-11 0,0 9-27 16,-12 1 34-16,-6 8 15 16,-3 0 12-16,-1 0 0 15,0 0 5-15,7-2 13 16,2-4 6-16,4-3 12 15,7-1 4-15,2-5-4 16,5-3-23-16,16 0 12 0,13-2-5 16,13-12-13-16,9-10-11 15,12-13-123-15</inkml:trace>
  <inkml:trace contextRef="#ctx0" brushRef="#br0" timeOffset="47530.6833">19714 11312 116 0,'-3'0'16'0,"-1"0"13"0,1-2-10 15,-1 1-1-15,4-1-7 16,-1 0-2-16,-1 0-6 16,2 0-1-16,0 2-2 15,0-2 1-15,0 1-1 0,0 1 2 16,0-2 3-16,0-2 1 16,0 3-2-16,2-5-5 15,3 2 6-15,0-1 0 16,4 0-5-16,0-1-1 15,2 1 3-15,-3-2 1 16,1 2-3-16,4 0 1 0,-1-3 0 16,3 3-2-16,-1-6 0 15,6 2 0-15,-2-2 4 16,5 1-5-16,-1-3 2 16,-2-1-1-16,-1 3 2 15,0-1-1-15,-5 1 3 0,-1 1-3 16,-4 0 1-16,-3 0 2 15,3-2 5-15,-3 1 1 16,0 0 2-16,-3-4 12 16,1 2-15-16,-3 0 3 15,-1-2-2-15,0-2-2 16,0 1 0-16,0-2-4 0,-1 0-3 16,-5 0 2-16,-1 1-3 15,-2-1 3-15,2 3-3 16,-4 1-1-16,0-2 0 15,-1 0 6-15,-2-2-2 0,-5-2-3 16,-2-1-2-16,2-2 9 16,-2 4-13-16,0-1-4 15,0 3 20-15,2 5-2 16,3-1-4-16,-2 6-2 16,2 1-3-16,2 3 0 15,-3-1 7-15,2-1-3 0,0 5-1 16,-3 0 0-16,0 0-2 15,0 0 0-15,0 9 2 16,2-3-1-16,-5 4 1 16,2 2-2-16,4-4 2 15,-5 6-1-15,6-6 0 0,0 2 1 16,4 1-1-16,0 1 0 16,-4 6 0-16,6 1 0 15,-4 4-1-15,5-1 1 16,2 2 0-16,3 1 0 0,2 0-1 15,0-2 0-15,0 0-1 16,2-1 2-16,3-1 0 16,1 0 0-16,2-3 0 15,-2 0 0-15,3 1-1 16,3-1 0-16,0 0 1 16,0-1 0-16,1 0 0 15,3-1 0-15,0 0 0 0,-2 0 0 16,1-1 0-16,-3-3 0 15,3-3-1-15,-3 2-1 16,2-8 2-16,-1 1-1 16,3-4-1-16,2 0 2 15,3 0-2-15,-2-5 5 0,8-2-2 16,0-1 2-16,0 3-6 16,-4-2-44-16,-9-4-99 15</inkml:trace>
  <inkml:trace contextRef="#ctx0" brushRef="#br0" timeOffset="49077.5596">19131 11394 7 0,'-13'3'71'0,"6"1"-29"16,-4 0-17-16,6 0-4 15,0-4-6-15,1 1-3 16,2-1-4-16,1 0-5 15,-4 0 1-15,5 0-2 16,0 0 2-16,0-1 1 0,0-7-5 16,5-2 9-16,3-3 5 15,4-1-1-15,5-2 9 16,1-4-7-16,2 1-12 16,1 4-1-16,-5 1-1 15,-1 3 1-15,-1 7-5 0,-7 4-33 16,-4 4-12-16,-3 12 1 15,-10 8 23-15,-7 4-15 16,-5 2 2-16,-4 2 22 16,3-5 42-16,4-4 12 15,0-7-3-15,9-7-6 0,5-3 1 16,0-5 4-16,5-1 13 16,0-1-30-16,10-10-13 15,7-5 2-15,10-6-1 16,6-2-7-16,-3-7-83 15,-5-1-78-15</inkml:trace>
  <inkml:trace contextRef="#ctx0" brushRef="#br0" timeOffset="51358.7633">22370 9945 14 0,'3'-6'2'15,"2"-1"-1"-15,2-2 20 16,-4-2 9-16,4 4 2 0,-2-4-15 15,-1 4-9-15,0 0-5 16,-2 0 5-16,0 1 0 16,-1-1-1-16,-1 4-5 15,0-3-1-15,0 2 0 16,2 1-1-16,-2-1 1 0,0 3-8 16,0-1 6-16,0-2 11 15,0 3 1-15,0-1 12 16,0-2 13-16,0 1-15 15,0-3-2-15,0 2-4 0,0 3-1 16,0-3-2-16,0 3-2 16,0-1 1-16,0 0-7 15,0 2-3-15,0-2 0 16,-2 0 3-16,2 0-1 16,0 0 1-16,-1 2 0 15,1-1 0-15,0 1-3 0,0 0-1 16,-2 0-5-16,2 0-48 15,-2 7 19-15,2 0-19 16,-1 4 12-16,-6 0-16 16,4-1-4-16</inkml:trace>
  <inkml:trace contextRef="#ctx0" brushRef="#br0" timeOffset="51718.1092">22352 9887 80 0,'0'0'33'15,"0"0"-5"-15,2 2-24 16,2-1-1-16,-1 3-2 15,1 1-13-15,-1 1-20 16,1-1-28-16</inkml:trace>
  <inkml:trace contextRef="#ctx0" brushRef="#br0" timeOffset="53437.0386">22494 11449 165 0,'0'-8'14'16,"0"0"5"-16,-4 1-7 15,1 2-4-15,-1-2-6 0,1 0 0 16,-1-1-1-16,1 1-1 16,-1 4 1-16,-2-3-5 15,3 1 3-15,-1 3 3 16,1 1 4-16,-1-3 23 15,2 4-12-15,1-2-1 0,-3 2-2 16,-1 0-7-16,2 0-4 16,-2 2-4-16,3 5 0 15,-1 6 1-15,1 3 0 16,0 3-1-16,2 6 1 16,0 5 0-16,0 3 1 15,0 2 0-15,2 3 0 0,3-3-1 16,-1 1 1-16,-1 0-1 15,0-1 0-15,1 0 0 16,-3-2 1-16,-1 3-1 16,0-1 1-16,0 1 7 15,0 1-1-15,0-2 0 0,0-3-5 16,0-2-2-16,0-4 1 16,0-5 0-16,0-1-1 15,0-2 0-15,-1-3 2 16,-3 1-1-16,1-2 2 0,2 0-1 15,-3 2 4 1,2 2 3-16,2 0-4 0,0 0-3 16,0 2-2-16,0-5 1 15,0 3 0-15,0-5-1 16,0-2 1-16,0 1-1 16,0-5 0-16,0-1-10 0,0-3-25 15,2-1-48-15,0-2 1 16,0 0-74-16</inkml:trace>
  <inkml:trace contextRef="#ctx0" brushRef="#br0" timeOffset="54280.7238">22363 12398 256 0,'0'-1'37'0,"0"1"-28"16,0 0 2-16,0 0-22 16,-4 5 4-16,1 5 4 15,-2 1-11-15,-2 7 7 16,-3-2 6-16,0 6 2 0,-2-1 0 15,-2 4 15-15,2-2-4 16,-1 2-5-16,1-4-1 16,0-1-3-16,0-2-1 15,4-2 0-15,1-5-1 0,-1 1 1 16,2-3-2-16,3-2 1 16,-1 0-2-16,4-1 2 15,-1 1-1-15,1-3-1 16,0 2 1-16,0 0-2 15,1-1 2-15,6 2 3 16,2-1 1-16,3 1 2 16,-4 0 3-16,7-2-5 0,1 2 5 15,4-3 1-15,-1 3-2 16,5-2-3-16,-1 3-2 16,2 1-1-16,3-2-5 15,-6 0 6-15,3 2-3 0,-3-5 1 16,-3-3-1-16,0 3-1 15,-4-4-4-15,-3 0-1 16,-2-4-8-16,-3-5 10 16,-1-3 8-16,0-4-6 15,-6 0 5-15,0-2 0 16,0 2 4-16,-4-4-1 0,-4 4 5 16,-2 0-2-16,-2 0-3 15,-5 2-1-15,0-1-1 16,-2-1-3-16,-1 0 1 15,3-2-1-15,-3 1-1 16,2-3 1-16,0 4-1 0,1-2 0 16,3 2 0-16,0 3-5 15,3 1-27-15,2 3-4 16,4 2-23-16,3 0-18 16,2-2-34-16</inkml:trace>
  <inkml:trace contextRef="#ctx0" brushRef="#br0" timeOffset="55093.1704">22483 11565 187 0,'-1'0'60'0,"1"0"-58"16,0 0 25-16,0 0-44 16,0 0 14-16,0 0 9 0,6 0-4 15,6 2-2-15,2 7 0 16,-2 4-5-16,6 2 5 15,2 5 1-15,1 5 3 16,5 0 3-16,1 2 10 16,0 1-13-16,0-3-1 15,0 3-1-15,2-6-1 0,-5 2 0 16,3 1 5-16,2 0 12 16,-2 3-1-16,2 2-4 15,-2 10-2-15,0 0-2 16,-2 2-4-16,-2-3 1 0,-1-3-3 15,-4-5-3-15,-2-11 0 16,2-2 1-16,-6-5 1 16,1-3 1-16,1 1 3 15,-2 1-2-15,1 2-1 16,0 1 1-16,-2 1-1 16,-1 2-1-16,-3-2 1 0,0 4-2 15,1-3-1-15,-2-2 0 16,-1-3-29-16,-3 2 30 15,-1-5-47-15,1-4-54 16,-2-2 35-16,0-2-12 16</inkml:trace>
  <inkml:trace contextRef="#ctx0" brushRef="#br0" timeOffset="55702.51">23214 12450 235 0,'0'-2'51'16,"0"1"-42"-16,0 1-7 15,4-3-2-15,-4 3 0 16,0 0 0-16,2-1 0 0,-2 1 0 16,1 0-5-16,-1 0-3 15,0 0 6-15,-3 7 21 16,-4 2-11-16,-5 3-6 15,-1 4 0-15,-2 4 3 16,-3 2 4-16,2-1-6 16,-3 4-1-16,2-2 0 0,0-4 3 15,2-1-4-15,4-3-1 16,0-4 0-16,2-3 1 16,0 0-1-16,6-3 0 15,-1-2 0-15,2-1 1 16,2-2-1-16,0 2-2 15,0-2-3-15,6 2 6 0,4 0 7 16,4 1-1-16,6-1-4 16,2 0-2-16,4-1-6 15,-2 1 4-15,5 2 6 16,1-2-1-16,2 5 1 0,-1-2-4 16,-2 2 0-16,1-2 0 15,-4-3 1-15,-4-2-1 16,-1 0-4-16,-5-3-3 15,-6-6 16-15,-2-3-6 16,-1 1 1-16,-5-4 3 0,-2 5 3 16,0-4 7-16,-10 1-1 15,-4-1 1-15,-3-1-4 16,-3 1 3-16,-4 2-7 16,1-4-5-16,-3 1-1 15,-1 1-5-15,1 0 1 16,3-3-24-16,-1 0-2 0,5-1-15 15,1-2-42-15,2-1-102 16</inkml:trace>
  <inkml:trace contextRef="#ctx0" brushRef="#br0" timeOffset="56718.0641">22181 13119 301 0,'10'0'33'0,"2"0"-31"16,4 0 2-16,4 0-1 15,2 0-3-15,1-4 2 16,2 1-3-16,0-1 0 15,2-4-10-15,-3-3-51 16,-2-1-52-16</inkml:trace>
  <inkml:trace contextRef="#ctx0" brushRef="#br0" timeOffset="57764.8487">21774 11435 167 0,'-5'0'9'0,"1"0"19"0,1 0 5 16,3 0 6-16,0 0-15 15,0-5-15-15,0-1-5 16,3-1-7-16,6-1 5 16,1-2 1-16,4 2 0 0,-1-3 2 15,-1 2-8-15,0 2 7 16,-2 3-3-16,0 1-1 15,-5 3-1-15,-1 0-4 16,-2 0-5-16,-2 0-15 16,0 3 11-16,-4 4 23 0,-3-1-5 15,-3 2-3-15,0 2 0 16,0-2 0-16,-4 2 0 16,2-2 0-16,1 1 0 15,0 0 0-15,3-2 1 16,1 0 1-16,2-1-1 15,0-2-2-15,3-3 0 0,1-1 0 16,1 2 0-16,0-2-4 16,0 0-19-16,1 0-21 15,6 0-1-15,1-2-25 16,-2-5-41-16</inkml:trace>
  <inkml:trace contextRef="#ctx0" brushRef="#br0" timeOffset="58483.6035">21833 11433 136 0,'0'0'13'16,"0"-2"-4"-16,0 2-8 15,0 0-2-15,0 0-16 16,0 0-1-16,0 0 12 16,0 0 4-16,0 0 1 15,2 0 1-15,-2 0 0 0,0 0 19 16,0 0 1-16,0 2-4 15,-2-2-6-15,-3 2-6 16,3 0-4-16,-1 2-15 16,1-1-26-16,-1 0-25 15</inkml:trace>
  <inkml:trace contextRef="#ctx0" brushRef="#br0" timeOffset="61155.5363">21844 11428 26 0,'-2'0'10'15,"0"0"-8"-15,1 0-1 16,-1 0 13-16,0 0 1 16,2 0-5-16,-2 2-3 0,2-2-2 15,-1 1 4-15,-1 3-5 16,2-2-2-16,0 0-2 16,0 0-5-16,0-2-55 15</inkml:trace>
  <inkml:trace contextRef="#ctx0" brushRef="#br0" timeOffset="63155.5479">22427 9828 124 0,'-1'0'13'0,"-3"0"-11"0,1 0 1 15,-1 0-3-15,1 0 0 16,-1 0 0-16,-2 0 0 16,3 0 1-16,-3 0-1 15,1-2 1-15,3-1 0 16,1-3 9-16,1 1 16 0,0-2 0 16,0-1-10-16,0 1-3 15,0 0 11-15,1 4-12 16,1-1 1-16,0 1 0 15,-2-1-1-15,0 2-2 16,2 0 4-16,-2 2-1 16,0-2-2-16,0 1-1 0,0 1-3 15,0 0-3-15,0 0-3 16,0 0-1-16,0 0-2 16,0 0 0-16,0 0 1 15,0 5 0-15,1 4 1 16,1 0-2-16,-2 5 2 0,2 2 0 15,-2 2 1-15,0 4 1 16,2 1 0-16,-1 4-2 16,1 0 1-16,3-1 0 15,-4 5-1-15,1-7 0 16,0 5 0-16,-1 0 0 16,-1-4 0-16,0 0 1 0,0 1-1 15,0 0 0-15,0 0 0 16,0 1 0-16,0 0 1 15,0-1-1-15,0 0 0 16,-3 0 0-16,0-2 0 0,-2 0 0 16,3 1 0-16,1-4 0 15,-1 1 1-15,2-1-2 16,0 1 2-16,0 1-2 16,0 0 2-16,0-2-1 15,0 4 0-15,2 0 0 16,-1 2 0-16,-1-3 2 0,2 2-2 15,3-3 0-15,-5-4 0 16,0 1 0-16,0-5 0 16,0-1 0-16,0-3 0 15,0 2-2-15,0-1-10 16,0 1-32-16,0-3-29 16,0-3 0-16,0-2-61 0</inkml:trace>
  <inkml:trace contextRef="#ctx0" brushRef="#br0" timeOffset="63608.6263">22273 10857 299 0,'-4'0'2'16,"1"-5"10"-16,0-1-2 16,3 4 1-16,0 2-6 15,0 0-6-15,1 0-2 0,6 0 7 16,2 0-2-16,4 8-1 16,-1 1-2-16,3-1 2 15,3 2-1-15,-4-2 1 16,2 1 0-16,1-3-1 15,-3-1 0-15,0-1 0 0,-3-3 0 16,-1-1-8-16,2 0 8 16,-4-1 3-16,1-8 1 15,1 0 8-15,0-4 2 16,1 1 2-16,0-4 2 16,3 0-7-16,-1-1-5 15,1 2-4-15,-2 0 0 0,0 1-2 16,-4 3-2-16,-1 1-4 15,-1 2-20-15,0-1-6 16,-3 4-35-16,-3-1-44 16,0 4-36-16</inkml:trace>
  <inkml:trace contextRef="#ctx0" brushRef="#br0" timeOffset="66155.4691">19152 10824 45 0,'0'-5'26'0,"0"0"-7"15,-7-1 3-15,1 5-8 16,-1-2-3-16,-1-4-3 16,-3 1-2-16,0 1-2 15,-1-1-24-15,-2 2 21 16,4 3 9-16,-4 1-2 0,1 0-7 16,1 0 0-16,-1 1 0 15,2 3 3-15,-1 3 7 16,1-1 4-16,0 3-7 15,1 0-5-15,-2 5-1 16,0-2-2-16,1 8 0 16,0-2 0-16,-1 5 1 0,2 2-1 15,4-2 0-15,-1 4 0 16,3 1 3-16,2-1-1 16,2 3 1-16,0 1 1 15,0-2-1-15,2 1-2 16,3-2 0-16,2 4-3 15,3-1 18-15,0 3-16 0,3-6-1 16,1 4 1-16,2-3 1 16,2-4-2-16,3-2 1 15,-1-5 0-15,2-4 0 16,2-5 1-16,0-1 3 16,1-7 0-16,-1-1-3 0,1 0 2 15,-3 0-4-15,-1-5 2 16,-3-6-3-16,-2 0 5 15,-3-5 2-15,-1 0-1 16,-3-5 4-16,1-2 1 0,-3-3 6 16,-2 0-3-16,0-3-6 15,0 2 3-15,-4 1-1 16,-1-1-3-16,0 2-3 16,-1 0 0-16,-9-2 0 15,3 2 2-15,-2-3-6 0,0 1 1 16,0 2 2-16,-1 0-3 15,-4-2 0-15,-1 4 3 16,-2-2 3-16,-4 2-5 16,-1 5 5-16,-3 3 5 15,1 9-9-15,-6 6 1 16,-1 6-1-16,-3 18-16 16,-5 12-25-16,-10 10-44 0,-12 4-53 15</inkml:trace>
  <inkml:trace contextRef="#ctx0" brushRef="#br0" timeOffset="68608.4046">21825 11011 150 0,'-4'-8'3'16,"0"1"9"-16,2 4-2 16,0-1-2-16,0 2-4 0,2 1-1 15,0-3-2-15,0 4 0 16,0-4-1-16,0 2 0 16,0-1 1-16,0-1 1 15,0-1-2-15,0-1 0 16,2-1 3-16,0 0 3 15,-2-1 5-15,2 1 3 0,-2-1 2 16,0 1-6-16,0 0-1 16,0 0 0-16,0 1 0 15,0-1-1-15,0 0 9 16,-2 0-9-16,-2 0-3 16,1-1 1-16,-4-1 0 0,2 1 1 15,-3-1 0-15,-1 3-2 16,2-1 1-16,-3 4-3 15,0-1-2-15,-2 4 6 16,-5 0-6-16,3 0-1 16,-4 0 0-16,4 4 1 0,-4 4-1 15,4-2 1-15,-1 0 0 16,3 2-1-16,-3 5 0 16,3 1 0-16,1 2-1 15,0 5 1-15,-1 3 0 16,3 2 0-16,-1 2-1 15,3-2 1-15,2 1 0 0,2 2 0 16,3-1-1-16,0-1 0 16,0 3 1-16,5 0-2 15,2 3 2-15,3 4 0 16,-2-1 2-16,1 0-2 16,1-1 0-16,0-1 0 0,2-4-2 15,1-3 2-15,0-6-1 16,-1-1 1-16,-1-3-2 15,1-5-1-15,1-3-3 16,-2-4-1-16,1-1-1 0,-1-2 5 16,0-2 3-16,-1 0 0 15,3 0 3-15,0 0-9 16,0-2 1-16,-1-4-3 16,2-1 7-16,3-2 3 15,-5-1-2-15,3-1 2 16,-2-2-5-16,2-1 4 15,-1 0-2-15,1 0 4 0,-1-1-1 16,-1-1-2-16,-1 2-13 16,-3-2 10-16,-1 0-2 15,-3 3 0-15,0-5 4 16,-3 2 0-16,0-2 2 16,0 0 0-16,-2 1 2 0,1 1 0 15,-1-1 5-15,0 4 0 16,0 0-2-16,0 1 0 15,0-1 2-15,0-1-7 16,-5-1-1-16,-2-3 1 0,-2 1-2 16,0-5 3-16,-2-1-1 15,-2 0-1-15,1 1 3 16,0 3 6-16,-1-1 5 16,-1 1-5-16,-1 0 1 15,3 6-3-15,-1 0-2 16,2 2-3-16,3 3-7 0,1 2 4 15,-1 2-1-15,4 3-19 16,1 1-9-16,1 0-25 16,0 1-43-16,1 3 33 15</inkml:trace>
  <inkml:trace contextRef="#ctx0" brushRef="#br0" timeOffset="72483.7515">21636 12939 39 0,'0'0'55'0,"0"0"-34"15,0 0-4-15,0 0 2 16,0-2-9-16,2 2-6 16,-2-2-4-16,3 2 0 0,-1-2-2 15,-2 2 0-15,2-1-1 16,-2 1 3-16,2 0 0 15,-2 0 0-15,1-2-1 16,-1 2 1-16,0-2-11 16,0-1-50-16</inkml:trace>
  <inkml:trace contextRef="#ctx0" brushRef="#br0" timeOffset="73968.4815">21772 11397 159 0,'-1'0'6'0,"1"0"-2"16,0 0-1-16,0 0-6 15,0 0-1-15,3 0 7 16,6 0 6-16,2 0-7 0,3 0-2 15,4-6 1-15,0-5-27 16,0-5-94-16</inkml:trace>
  <inkml:trace contextRef="#ctx0" brushRef="#br0" timeOffset="76234.4899">22526 11319 92 0,'0'0'27'0,"3"0"-2"15,-3 0-13-15,1 0 0 16,1 0-5-16,3-2-2 0,1 0-11 16,-5-3-61-16</inkml:trace>
  <inkml:trace contextRef="#ctx0" brushRef="#br0" timeOffset="77265.8361">22654 11330 19 0</inkml:trace>
  <inkml:trace contextRef="#ctx0" brushRef="#br0" timeOffset="80328.4487">19039 11405 120 0,'-2'0'9'16,"-3"0"8"-16,2 0-1 16,1 0-9-16,0-4-1 15,2 4-3-15,0-2-1 0,0 2-1 16,0-2 1-16,-2 2-2 16,2 0 0-16,0 0 1 15,0 0 0-15,0 0 1 16,0 0 1-16,0 0-1 0,0-3 0 15,-1 1 21-15,1-3 24 16,-2-2-35-16,0 2 0 16,-1-3 3-16,2 1-4 15,-1 2 1-15,0 1-2 16,0 2-4-16,-1 2-5 0,1 0 3 16,0 2-4-16,-1 6-4 15,3 2-26-15,0 2-9 16,0 3-26-16,0-8 11 15,0-1-67-15</inkml:trace>
  <inkml:trace contextRef="#ctx0" brushRef="#br0" timeOffset="81641.0469">22390 11599 96 0,'-2'0'4'16,"0"0"13"-16,1 0 4 16,1 0-2-16,0 0-5 15,-2-2-5-15,2 2-2 16,0 0-5-16,0 0-3 15,0 0 1-15,0 0-1 0,0 0-1 16,0 0 1-16,0 0 5 16,0 2-4-16,0 3-1 15,0 3 1-15,2 4 2 16,-2 1 0-16,0 4 1 16,0 5 4-16,0 3 3 0,0 7 0 15,0 0 0-15,1 4-4 16,3 1 2-16,1 4-4 15,0-4-2-15,3 5 1 16,-3-3-1-16,1 4-1 16,-3-1 0-16,1-4-1 15,-3-1 1-15,-1-1-1 0,2-6 0 16,-2-3 0-16,0-2 0 16,0-6 1-16,0-1 6 15,0-3 2-15,-2 1 17 16,1 0-10-16,1-2-4 0,-2-1-8 15,2-1-3-15,0-1 0 16,0-4 1-16,0-4-2 16,0 1-5-16,0-4-8 15,0 0-14-15,0 0 3 16,0 0-39-16,-2-6-79 0</inkml:trace>
  <inkml:trace contextRef="#ctx0" brushRef="#br0" timeOffset="82453.4888">22370 12411 84 0,'0'0'184'0,"0"-2"-161"15,0 2-10-15,0-2-12 16,0 2-1-16,0 0-20 0,0 0-39 16,0 0 47-16,0 5-1 15,0 5 3-15,0 0 6 16,-7 2 4-16,0 1 1 15,-2-1 0-15,0 3 2 16,-2-5 3-16,2 3 1 0,0-3-2 16,2 2-1-16,-2-4-2 15,4-1 1-15,0 3 5 16,-3-3 0-16,2-1-2 16,1 2-5-16,2 1 0 15,-2 0-1-15,1-1 1 0,0 0-1 16,0-3 0-1,2 0 0-15,-1 1 0 0,3-3 0 16,0 3 0-16,0-1 1 16,0 2-1-16,0-2 0 15,0 3 19-15,3 2-8 16,3 1 9-16,0-2-10 0,1 2-8 16,1 1 2-16,-1-1-4 15,5-1 3-15,-3 1-1 16,1 2-1-16,0-3 0 15,0 1 0-15,-1-2-3 0,2-2-6 16,0 0 9-16,-4-1 4 16,1-3-7-16,0 1 3 15,-1-2 3-15,-2 1-4 16,2-1-2-16,1-2 5 16,-3 0-7-16,2 0 1 15,-1-2 0-15,2-5 5 0,0-2 3 16,-1-3-3-16,4 1 3 15,-3-2-3-15,-1 3 4 16,-2-1 4-16,0 2-6 16,-2-1-4-16,1 2 1 15,-2 1-1-15,-1 2 0 0,-1-1 1 16,0-1-1-16,0 2 1 16,0-2 0-16,0 2-3 15,-5-3-4-15,0 0-9 16,-2-2-26-16,-2 0-42 15,-2-3-68-15</inkml:trace>
  <inkml:trace contextRef="#ctx0" brushRef="#br0" timeOffset="83422.2815">22585 11612 135 0,'0'0'32'15,"-1"0"-17"-15,1 0 1 16,0 0-13-16,0 2-6 15,0 3 3-15,0 0 4 16,5 4-3-16,4 0-1 16,0 3 0-16,3 3-3 0,3 1 4 15,1 3 3-15,0 6 1 16,6 2 0-16,-3 9 2 16,7 0 2-16,-4 2 1 15,5 0-2-15,0-2-3 16,2-6-1-16,-3-3-3 15,1-1 0-15,-2-6 3 16,-3-2 2-16,0-2 0 0,-3 0 0 16,-3 1 1-16,-2-2 1 15,1 1-5-15,-3-2 4 16,1 4 4-16,0-1 1 16,-1 2 1-16,-1-3 3 0,3 2-5 15,-2 0-5-15,1-2 0 16,0-2 0-16,0 0-2 15,-1-1-2-15,0 3 0 16,0 2-2-16,0 2 0 16,1-5 0-16,-4 3-6 0,-1-1 8 15,2-2-1-15,-3-5-1 16,-4 0-6-16,3-1-18 16,-3-2-32-16,-1 0-1 15,-2-5-11-15,0-2-17 16</inkml:trace>
  <inkml:trace contextRef="#ctx0" brushRef="#br0" timeOffset="84187.8644">23196 12475 297 0,'-5'0'9'15,"-2"0"-1"-15,0 2-7 16,1 0 0-16,0 1 0 16,1 0-2-16,0 3 0 15,-2-1-10-15,-1 4-14 0,-1 0 22 16,-1 0 4-16,0 2-1 15,0-2 1-15,-2 0 5 16,0 0 17-16,4-3-11 16,-1 2-1-16,-2-1-5 15,4-2 0-15,0 2-4 16,1 0 0-16,-1-3-1 0,5-2 0 16,-2 2 0-16,1-1 1 15,1-1 1-15,2 1-2 16,-2 1 0-16,2 0-1 15,0-1 1-15,0 1-1 16,0-1 0-16,6 3-1 0,3-1 4 16,2 2-1-16,1 0-2 15,3 0 2-15,-1 1-4 16,6 0 4-16,0 1-2 16,1 2 5-16,0-2 1 0,3 2-5 15,-1-3 0-15,2 2-4 16,-1-2 0-16,1-1-4 15,-3-1 10-15,-1-3-1 16,0-1-11-16,-2 0 14 16,-4 0 2-16,2-2-6 15,-1 0-4-15,-3 0 6 16,-1 0-6-16,-2 0 5 0,0-2-5 16,-3-2 6-16,-2 1 1 15,-3-1-2-15,0 2 1 16,-2 1 4-16,0-3 2 15,0-1 2-15,-2 1-5 16,-3-3-1-16,0 0-2 0,-3-4-2 16,-1-1-1-16,-1-2 0 15,1-2 1-15,-4-2-3 16,2 0 1-16,0 2 1 16,-1 0-4-16,1 5-4 0,2-2-4 15,-4 7-13-15,5-2 1 16,-4 3-18-16,2-6-50 15</inkml:trace>
  <inkml:trace contextRef="#ctx0" brushRef="#br0" timeOffset="86578.3144">22616 12147 91 0,'2'-3'26'16,"-2"2"-21"-16,0-2-40 15,0-2 18-15,0-5-4 16</inkml:trace>
  <inkml:trace contextRef="#ctx0" brushRef="#br0" timeOffset="86625.1755">22625 12065 8 0,'9'-17'16'15,"2"4"-13"-15</inkml:trace>
  <inkml:trace contextRef="#ctx0" brushRef="#br0" timeOffset="87156.4008">22235 12093 200 0,'-1'-5'5'16,"-1"0"4"-16,2 4-4 15,0-4-5-15,0 3 4 16,0-1-3-16,0 1-1 16,3 0 2-16,-1 2-1 0,0-2 0 15,1 1 2-15,3 1 2 16,-5-1 4-16,6-2-3 16,-2 3-2-16,3 0-4 15,6 0 7-15,-4 5-1 16,7 4-1-16,2 1-1 15,1 3-3-15,1 0 3 0,1-1-3 16,-2 0 1-16,-3-3-1 16,0-3 0-16,-2-2-1 15,-1-3-1-15,-2 1-4 16,-5 1-26-16,-1-3-18 0,-4 1-6 16,-2-1-13-16</inkml:trace>
  <inkml:trace contextRef="#ctx0" brushRef="#br0" timeOffset="87375.1222">22471 12148 109 0,'-10'-7'32'0,"2"-4"7"16,-3 3-6-16,0 0-5 0,2-2-5 16,2 4-4-16,0-1 5 15,-1 2-4-15,3 4-17 16,2-1 2-16,-3 2-2 16,-1 0-1-16,0 0-4 15,-2 8 2-15,0 5 1 16,0 3 0-16,-4 2-1 15,3 4 0-15,-2 0 0 0,6 5 0 16,-5 0 0-16,6-1-10 16,1 3-41-16,-2-6-11 15,4-5-7-15</inkml:trace>
  <inkml:trace contextRef="#ctx0" brushRef="#br0" timeOffset="88125.081">22899 12073 181 0,'15'-7'2'15,"2"2"2"-15,0-2 0 16,3 3 1-16,-1-2 2 16,2 3 3-16,-1 2 0 15,-1 1-9-15,1 0-2 0,-2 0 2 16,0 0-4-16,-3 1-13 16,-2-1-1-16,-2 2-4 15,0-2 0-15,-2 0-5 16,-2 0 2-16,-5-3 6 15,-1-5-6-15,-1-2 31 16,0 2 3-16,0-8 15 0,-3 8 9 16,-2-3-5-16,-4 0-5 15,-1 1 12-15,0 1 15 16,-1 1-15-16,3 5-14 16,-4-2-7-16,4 1 0 15,-3 4 0-15,0 0-7 16,0 4-8-16,-3 12 0 0,-2 11 0 15,-6 7-1-15,-2 10 1 16,-3 16 0-16,-2 8-1 16,-3 12-23-16,-9 6-34 15,-5-4-98-15</inkml:trace>
  <inkml:trace contextRef="#ctx0" brushRef="#br0" timeOffset="92406.5444">15036 16073 29 0,'-7'-5'-2'16,"2"-1"2"-16,2-1 56 16,1-2 17-16,2-3-45 15,0 3-6-15,0 0-6 0,0-2-1 16,0 4 5-16,0 2 7 16,0-1-19-16,0 0-3 15,0 3 0-15,-4 0-7 16,0 0 1-16,2-1 5 15,-1 0 5-15,-1-1 9 0,3 1 8 16,-3 0-4-16,2-1-2 16,1 0-3-16,-1 1-1 15,0 1-3-15,2 1-5 16,0 0 0-16,0 2-6 16,0 0-5-16,0 4-7 0,7 8 8 15,2 4 3-15,6 5-1 16,0 7 0-16,4 4-1 15,0 1 2-15,-1 1-1 16,1 0 0-16,-4-3-1 16,0-4-13-16,-3-3-8 0,-3-5-9 15,-1-2 0-15,-5-3-14 16,-3-3-53-16,0-3 33 16,-1-3-10-16</inkml:trace>
  <inkml:trace contextRef="#ctx0" brushRef="#br0" timeOffset="93136.6229">14970 16048 161 0,'-5'-5'62'0,"0"-1"-21"0,1 0 4 15,1 3-19-15,0 0-8 16,1 0-10-16,0-1-5 16,1-2-1-16,-1 2-2 15,2 1 3-15,-2-1-1 16,2 1-1-16,0-1-3 15,0 1 7 1,0-2-4-16,5-1-3 0,7-1 7 16,2-2-6-16,8 0 1 15,3 0 7-15,2-1-5 0,5-1-3 16,-3 2 3-16,-1-2 0 16,-1 2-3-16,0 0 2 15,-2 2 0-15,-1 2-2 16,1 2 2-16,-4 0-2 0,6 3 1 15,-2 0 0-15,1 0 0 16,1 0 0-16,0 0 1 16,-3 0-1-16,0 0 0 15,-1 0-1-15,-7 0 1 16,-1 0 1-16,-3 0-1 16,1 0 0-16,-1 0 1 15,-1-3 4-15,0 1 3 0,1-1-5 16,-3 1-2-16,-1 0 1 15,-3 2-2-15,0-2 1 16,-5 2-1-16,0 0 0 16,0 0-3-16,0 0 0 15,0 7-4-15,-10 4 14 0,-3 5-2 16,-1 6-2-16,-3 4-1 16,-2 10 0-16,-4 2-4 15,-1 7 2-15,-3 4 2 16,4 1-2-16,-7 5 1 0,1-3-1 15,0-4 0-15,-3-6 0 16,2 0 1-16,-1-6-2 16,0-6-4-16,4-3-21 15,2-1-5-15,3-6-8 16,5-6-38-16,0-7-47 16</inkml:trace>
  <inkml:trace contextRef="#ctx0" brushRef="#br0" timeOffset="96386.5865">15173 16401 144 0,'0'-4'96'0,"2"1"-61"0,-2-3-26 15,2 2-9-15,1 3 2 16,-3-2 10-16,2 1-5 16,-2-2-3-16,0 4-2 15,0 0-2-15,0-2 1 0,0 0 3 16,0 2 6-16,0 0 2 16,0-1 1-16,0-1-1 15,0 2-1-15,0-2 0 16,-5 2-5-16,1 0-5 15,-2 2-8-15,-3 5-9 16,1 6 3-16,1 1 1 0,-6 2 2 16,2 4 3-16,-1 1 0 15,-5 2 2-15,1 2-1 16,-5 2 0-16,1-1 4 16,-2 3 4-16,1 2-2 15,-2-1 2-15,1 4 0 16,1 2-2-16,-3 2-1 15,4 4 2-15,-2 2-1 0,3 1 0 16,-1 0 0-16,1-3-2 16,1 1-6-16,-2-3-3 15,2-3 7-15,-4-2 5 0,-1 2 0 16,2-9-1-16,-4 4 1 16,1-5 1-16,2-1 2 15,-2-1 0-15,5 0-1 16,-1-3-2-16,3-1 0 15,2-2-1-15,1-2 0 0,3-6 0 16,2 3 1-16,4-6-1 16,0-1-1-16,3 2 1 15,2-3-31-15,0-1-54 16,0 0 18-16</inkml:trace>
  <inkml:trace contextRef="#ctx0" brushRef="#br0" timeOffset="97386.5162">14376 18613 192 0,'-2'0'58'0,"0"0"-23"15,2 0-10-15,0 0 6 16,0 0-6-16,0 0-7 0,2-7-12 16,5-2-6-16,4-2 9 15,5-5-6-15,0 0-2 16,4-2 0-16,0 0 0 16,1 1 0-16,1 0 0 15,-2-1-1-15,-4 6 0 0,2-1 1 16,-4 3-1-16,-1 1-1 15,-3 2 0-15,-1 3-3 16,1 1-30-16,-2 1 9 16,-2 0 21-16,-1 2-16 15,-3 0-40-15,-2 2-7 0,0 7 3 16,-9 2-10-16</inkml:trace>
  <inkml:trace contextRef="#ctx0" brushRef="#br0" timeOffset="97527.1178">14498 18566 145 0,'-17'15'56'0,"7"-5"-1"16,1-3-8-16,5-3-17 0,2-2-12 16,2-2-10-16,2 0-11 15,13 0-22-15,5-7 22 16,6-6 2-16,4-10-61 16,1-7-100-16</inkml:trace>
  <inkml:trace contextRef="#ctx0" brushRef="#br0" timeOffset="102683.0064">9167 16483 218 0,'-15'-8'27'0,"3"0"-17"16,0 1 5-16,0 1-1 0,2-1-1 15,-2 2-3-15,4 1 9 16,-1 3-6-16,1-2-10 16,-1 3-1-16,4 0-1 15,0 0 1-15,3 0-2 16,-1 0 1-16,1 0-1 15,2 0 0-15,0-1-1 0,0-1-15 16,7-2 16-16,3 1-12 16,7-2-8-16,-1-1 3 15,4-1 3-15,0 0-9 16,1-2-19-16,-1 2 22 16,-3-2 16-16,-2 0 2 0,-3 2 3 15,-2 0 0-15,-5 3 18 16,-1 1 17-16,-3 3-2 15,-1 0-2-15,0 0 3 16,0 0-12-16,-3 0 0 16,-10 5-16-16,2 6-19 15,-6 3 6-15,-5 0 5 0,0 4 2 16,2 0 1-16,-1-2-1 16,3 2 5-16,6-1-3 15,-1 3-3-15,2 2-1 16,2-5-61-16,-4-2-70 15</inkml:trace>
  <inkml:trace contextRef="#ctx0" brushRef="#br0" timeOffset="107167.6052">24983 18629 291 0,'-2'0'51'0,"0"0"-30"16,0-6-7-16,2 3 1 15,0 1-4-15,0-1-6 16,0 3 0-16,0-2-4 16,0 0-1-16,0 0-4 15,2 1 0-15,3-1 3 0,5-2 0 16,2 0 0-16,2 0 11 16,11-2-1-16,3-5-2 15,2 0-2-15,8-1-1 16,0-1-1-16,1-1-1 15,-1 2-1-15,-2 0 2 16,-2 0-3-16,-7 4 1 16,-2-1-1-16,-7 3 0 15,-6 3 0-15,-5-1 0 0,0 2-2 16,-7 2-6-16,0 0-7 16,0 0-17-16,0 0-9 15,0-3-62-15,0-6-116 16</inkml:trace>
  <inkml:trace contextRef="#ctx0" brushRef="#br0" timeOffset="107823.8061">26082 18673 257 0,'-13'0'81'0,"2"0"-51"16,1-1-10-16,3-3-2 16,3 2-2-16,-2-1-6 0,3 1 1 15,3 0-3-15,0 1-6 16,0-3 0-16,3-3-5 15,10 0 4-15,5-4-6 16,9-3 15-16,0-1-4 0,5 1 0 16,4-4 0-16,0 0 4 15,2 1 8-15,0 0-11 16,-4 5-1-16,0-1-1 16,-7 5-5-16,-5 4-2 15,-8 2-2-15,-1 2-17 0,-6 0-9 16,-4 6-8-16,-1 1-30 15,-2-2-60-15</inkml:trace>
  <inkml:trace contextRef="#ctx0" brushRef="#br0" timeOffset="110058.0636">24421 16460 129 0,'2'0'78'0,"-2"0"-75"16,0-2-4-16,0-2-5 16,0 2 1-16,0-1 1 15,0 1 10-15,0 0 4 16,0 2 15-16,0-1-1 15,0 1-9-15,0-2-5 16,-2 2 18-16,2 0-5 0,0 0-8 16,-2-2-2-16,2 2-3 15,0 0-2-15,0-2 2 16,0 1-4-16,5-3-2 16,4-2 1-16,4 1 0 15,3-4 4-15,2 1-7 0,4-2 1 16,1 2-2-16,2-4-2 15,2 4 5-15,0-4-4 16,-2 2 1-16,-4 3 0 16,-2 2-1-16,-3 0 0 15,-9 3-1-15,0 2 0 16,-5 0-3-16,-2 0-8 16,0 0-4-16,0 0 6 0,-4 7-3 15,-4 0-22-15,-4 0-49 16,-5-7-54-16</inkml:trace>
  <inkml:trace contextRef="#ctx0" brushRef="#br0" timeOffset="112886.635">24954 15951 295 0,'0'0'4'15,"-2"0"2"-15,-1-3-2 16,-1 1-1-16,1 0-4 0,1 1 2 16,-1 1-2-16,1-2 2 15,0 0 0-15,2 0 1 16,0 1 3-16,0-1-1 16,0-2-2-16,0 0 2 15,0 1-6-15,0 2 7 0,2-3-2 16,0 0 1-16,-1 2-2 15,1 1 2-15,3 1-1 16,-1 0-2-16,1 0-2 16,0 3 3-16,5 8 3 15,0 0 2-15,2 4 0 0,3 6-1 16,-1 0 3-16,5 2-4 16,-3 0 1-16,3 2-5 15,1-2 0-15,0 0-2 16,0 0 6-16,-2-1-4 15,-1-2 0-15,2-1-1 16,-5 0 0-16,1 1 0 0,-3-2 0 16,3-2 1-16,-2-2-5 15,2-5-21-15,1-5-17 16,1-4-63-16,-3-10-17 16</inkml:trace>
  <inkml:trace contextRef="#ctx0" brushRef="#br0" timeOffset="113683.4666">24959 15907 264 0,'-7'-7'4'16,"-2"-2"26"-16,3 4-8 0,0 1-1 15,2 0-8-15,2 2-3 16,0-1 4-16,2 2 2 15,0-2-12-15,0 2-4 16,0-3 0-16,8-1 0 0,3 1 3 16,6-1-6-16,1 1 6 15,6-1-5-15,3-2 5 16,4 2-6-16,1-1 5 16,2 2-1-16,-2 1-1 15,2-1 0-15,-3 3-1 16,-1-1-1-16,-1 0 1 15,-2 0 1-15,0 2 0 0,0-1 0 16,1 1 0-16,-3-4-2 16,1 4-4-16,-3 0 1 15,-4 0-1-15,0-4 2 16,-3 4 4-16,-2-2 0 16,-2 1-12-16,2 1 4 0,-6-2 8 15,1 2-15-15,-3-2 0 16,-2 2 6-16,-3 0 12 15,-1 0-2-15,0 0-3 16,0 0 2-16,0 0 18 0,0 0-4 16,-1 0-8-16,-5 5-4 15,-5 5-1-15,1 0 0 16,-5 2 0-16,1 1-1 16,-3 3 2-16,2 2-2 15,-6 7 0-15,2 2 0 16,-3-1 0-16,-3 4 0 15,2 1 0-15,0 0 0 0,1-5 0 16,2 1 0-16,6-4 0 16,-1 2 0-16,3-2 1 15,2 4 6-15,-4 4 3 16,2-4 2-16,1 4-1 16,0-2-6-16,1-3-3 0,7-1-1 15,-4-1-4-15,4-9-42 16,-1-5-65-16</inkml:trace>
  <inkml:trace contextRef="#ctx0" brushRef="#br0" timeOffset="118292.9923">21930 14888 154 0,'-7'-5'4'0,"0"-2"16"16,1 1 52-16,1 1-64 16,0 0-7-16,-1-1 2 15,3 3 9-15,-4-1 0 16,5 2-6-16,-1 1 0 0,0 1-5 16,0-2-3-1,-3 0-7-15,1 1 8 0,0-1-26 16,1 1 26-16,0-2 9 15,0 2 7-15,1 1-2 16,3-3 3-16,0 3 1 16,0 0-13-16,0 0-6 15,0 0-10-15,10-3 14 0,0-1-3 16,6 1 8-16,2-2 1 16,0-5-6-16,-2 0-4 15,1 2 7-15,-5-4-2 16,-2 3-1-16,0 6 3 0,-6-2-1 15,-1 3 1-15,-3 2 1 16,0 0-1-16,0 0-5 16,-9 9 2-16,-4 3 1 15,-6 6-22-15,-1 3-1 16,-2 1 1-16,1-3 0 16,3 1 5-16,7-6-13 0,5-7-41 15,4-7-50-15</inkml:trace>
  <inkml:trace contextRef="#ctx0" brushRef="#br0" timeOffset="119605.5276">19046 16456 110 0,'3'0'25'0,"-3"0"-19"0,0 0 2 15,0 0 9-15,0 0 9 16,0 0 16-16,0 0-25 16,0 0-4-16,0 0-3 15,0 0 2-15,0 0-1 16,-5 0-1-16,3 0 10 16,2 0-7-16,-1 0-8 0,1 0-3 15,-2 0-1-15,2 0-1 16,-2-2 1-16,2 2 0 15,0-3 2-15,0-1 10 16,0 1-6-16,0-3-5 16,2 1 0-16,3-1 2 0,5-1-1 15,0-1 0-15,2-2 0 16,0 2 3-16,0 1 1 16,1-5-3-16,-2 6-1 15,-3-3-1-15,-1 5-1 16,-1 0 0-16,-4 4-2 15,0 0-3-15,0 0-14 0,-2 10-5 16,0 2 11-16,0 2-30 16,0-1-56-16,0-6-76 15</inkml:trace>
  <inkml:trace contextRef="#ctx0" brushRef="#br0" timeOffset="120652.4407">21774 16475 99 0,'0'0'308'0,"0"0"-275"16,0 0-28-16,0-6-8 16,10-1 3-16,2-1 10 15,2-1-7-15,2 2-6 0,3-1-12 16,0 2-34-16,1-3-25 16,-1 2-60-16,-1-2-9 15</inkml:trace>
  <inkml:trace contextRef="#ctx0" brushRef="#br0" timeOffset="121589.8236">24545 16387 350 0,'-9'0'21'0,"-1"0"-20"16,3 0-1-16,2-3 3 16,0 3 2-16,2 0-5 15,-1 0 1-15,4 0 0 0,0 0-3 16,0-1-14-16,0 1 2 15,5-2 15-15,6 1 17 16,2-5-9-16,1 2-8 16,4-4 4-16,1-3-5 15,3 0-3-15,-2 1 10 0,-1-3-1 16,0 2 6-16,-4 2-4 16,0 0-1-16,-3 4-3 15,0 0 0-15,-4 3-2 16,3 1-3-16,-4 1-4 15,1 0-26-15,-1 0-25 16,-4 0-68-16,-3-2-83 16</inkml:trace>
  <inkml:trace contextRef="#ctx0" brushRef="#br0" timeOffset="123136.9647">19083 16540 226 0,'0'0'45'16,"0"0"-23"-16,0 0-14 16,0-2-9-16,0 1 4 15,0-2 3-15,1 2-11 16,1-3 8-16,2 0-4 0,-1-1 2 15,2-2 6-15,0 0-3 16,5 0-1-16,-1 0 0 16,1-6-2-16,5 3 1 15,-1-5 4-15,3 1 4 16,-2-1 1-16,2-2-1 16,-3 1-1-16,-1-1-3 0,-3 5 0 15,-3 1-1-15,0 3-2 16,-5 2 0-16,3 5-5 15,-5 1 0-15,0 0-2 16,0 0-8-16,0 5 10 16,-7 4-1-16,2 2-7 0,2 1-16 15,1-2-16-15,2 0-27 16,0-5 8-16,3-5-17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09:37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6602 7930 201 0,'3'-6'63'15,"0"-2"-13"-15,2 0-28 16,0 3-4-16,2-2-8 16,2 0-2-16,3 0-6 15,-2 2-2-15,5-2 0 0,2 1 0 16,0 0 0-16,4 0 0 16,1 2 0-16,1 1 0 15,4 1 0-15,4-2 0 16,1 3 0-16,6-1 0 15,-1 2 0-15,5-3 0 0,4 3 1 16,1 0-1-16,5 0 0 16,-2 0 0-16,4 0 0 15,1 3 1-15,5 4-1 16,1 0 0-16,3 3 1 16,5 1-1-16,3 0 0 0,3 0-1 15,2-1 2-15,3-1-1 16,0 0 1-16,1 0-2 15,4-6 1-15,-1 3 1 16,2 0 0-16,2-3 7 16,2 1 1-16,2-2-3 15,1 1-2-15,-3 0-1 0,3 1-1 16,-6 2 2-16,0-1 1 16,-6 2-1-16,0-3 1 15,-3 5-4-15,0-4 0 16,-3 2 1-16,-4-2-2 15,-3 0 1-15,-7 2-1 0,-5-3-2 16,-6 1-7-16,-7 1-11 16,-4-3-11-16,-8 1-35 15,-6-2-58-15</inkml:trace>
  <inkml:trace contextRef="#ctx0" brushRef="#br0" timeOffset="734.3229">7502 7958 355 0,'38'6'2'16,"-1"-6"12"-16,12 0 7 15,8 2-5-15,8 0-6 16,9 1-5-16,2 0-4 15,9-2 0-15,3 2-1 16,-2 1 0-16,6-4-6 0,0 1-6 16,1-1 3-1,4 0 7-15,0 0-1 0,-1 0 1 16,1 0-3-16,-3 0 0 16,0-1 5-16,-5-3-1 15,1 0 1-15,-9-2 0 16,-2 2 0-16,-7 2 2 0,-8 0-4 15,-8 2 4-15,-6 0-2 16,-5 0-1-16,-5 2-8 16,-8 2-71-16,-7-2-40 15</inkml:trace>
  <inkml:trace contextRef="#ctx0" brushRef="#br0" timeOffset="3281.1079">12785 7607 163 0,'-16'0'77'0,"3"0"-59"0,1-1-3 16,-1-1-12-16,2 2-2 15,-3 0-1-15,1 0-5 16,-1 0-11-16,-1 0-6 16,-2 5 16-16,0-1 4 15,3 1 3-15,-1 1-1 0,3-1 2 16,-1-2 0-16,4-1 14 16,2 2-6-16,-1-4 7 15,0 1 6-15,3 1-8 16,1-2-10-16,-1 2-2 15,3 0-3-15,0-1 0 0,1-1 0 16,-1 2 1-16,2-2 1 16,0 2 0-16,0-2 1 15,0 2 5-15,10 0 4 16,3 1 1-16,5-1-4 16,4 2-5-16,5-3-4 0,5 1 1 15,6 0 0-15,3 0 2 16,2-2-2-16,5 1-1 15,1-1 0-15,1-1 0 16,2 1-3-16,1 0-2 16,-6 0-1-16,2 0 5 15,-2-6 1-15,-6 3-1 0,-1-2 1 16,-8-1-1-16,-5 1 4 16,-5 1 3-16,-5 1 2 15,-2-1 10-15,-6 2-5 16,-4 1-3-16,0 1-2 0,-1 0-1 15,-3-2-2-15,2 2-1 16,-1 0-2-16,0 0-1 16,-2 0 0-16,0 0-1 15,0 0-3-15,0 0-5 16,0 3-14-16,0 3-10 16,-2-1-9-16,-6-2-40 15,-1-1-49-15</inkml:trace>
  <inkml:trace contextRef="#ctx0" brushRef="#br0" timeOffset="3890.4786">12578 7720 190 0,'0'0'46'0,"0"-2"-21"16,2-2-13-16,9 1-6 16,3-1 0-16,6 0 0 15,4-1 4-15,4 2-1 16,6 1-3-16,0-2-2 0,4 1 6 15,1-1 1-15,3-1-2 16,1 2-3-16,2-3-1 16,0 1-2-16,-1-1 1 15,0-1 0-15,-3 0 4 16,-4 0 4-16,-2 0 3 0,-9 2-4 16,-4-1 0-16,-3 2-4 15,-9 3 0-15,-1-3-4 16,-6 4-1-16,3 0-1 15,-4 0-2-15,2 0 2 16,-3 0-2-16,3 0 2 16,-1 0-3-16,1 0-12 0,-1 4-10 15,1 1-12-15,-3 2-11 16,2-1-15-16,-3-3-37 16</inkml:trace>
  <inkml:trace contextRef="#ctx0" brushRef="#br0" timeOffset="5687.2768">14079 6801 152 0,'0'-9'27'16,"0"5"50"-16,0-3-41 15,0 5-10-15,0 2-9 16,0-1-12-16,0 1-3 15,0 0-1-15,0 0 3 16,0 0 6-16,0 0 9 16,0-2-3-16,0 0-3 0,0-1-5 15,0-1-1-15,0-1-4 16,0-1 1-16,0-3 0 16,0 0 4-16,0-7-2 15,9 0-1-15,1-1-4 16,5-4 1-16,5 0-6 0,4 0 8 15,0 2-7-15,7 1 3 16,-1 0 3-16,4 3-3 16,1-1 2-16,5 3-2 15,2 1-2-15,6 4 1 16,-1-2 2-16,8 7-2 16,2-1 1-16,2 4-1 0,3 0 0 15,-1 2-1-15,1 6-3 16,-1 1-1-16,-1 0 5 15,-1 3-4-15,-1-4 3 16,-2-2 0-16,-2-4 0 0,1-1 3 16,-5-1-1-16,-2 0-1 15,-2-1 0-15,-9-7-1 16,-3-2 4-16,-5-1-2 16,-4 1 1-16,-6-3 1 15,-4 1 0-15,-6-2 9 0,1 3 2 16,-5-2 3-16,0-1 0 15,0 0-8-15,-3 1-4 16,3 1-2-16,-1 1-2 16,-1 2 1-16,2 2-2 15,-4 2 1-15,1 2 0 16,3 3-3-16,0 0-5 16,6 0-8-16,2 0 12 0,6 1-1 15,7 1-5-15,4 1 4 16,4-3 4-16,8 0 0 15,4 0 3-15,8 0 0 0,6 0-1 16,6-3 0-16,5 0 0 16,5-3 0-16,6-1 0 15,-4 3 0-15,1-3-4 16,0 2 0-16,-1-2-2 16,-3 3 2-16,-4 0 4 15,2 4-1-15,-7 0 2 0,0 0-3 16,0 0 0-16,-4 9 3 15,0 5 2-15,-1 4 0 16,2 4-3-16,-3 3 1 16,-5 0-1-16,-2 2 1 15,-4-4-1-15,-5 4 0 16,-10-2-1-16,0-3 1 0,-5 1 1 16,-2 1-2-16,-5-5 2 15,-1 0-4-15,-1-3-32 16,-6-1-35-16,-3-6-63 15</inkml:trace>
  <inkml:trace contextRef="#ctx0" brushRef="#br0" timeOffset="6421.6028">15683 6036 262 0,'3'-11'-12'0,"3"1"36"15,-2-1-14-15,1 2 3 16,-1-2-8-16,-1 4-2 16,-1 1 2-16,0 0-1 15,-2 0 1-15,0 2 2 0,0 3-2 16,0 1 3-16,-4 0-8 16,-10 3-13-16,-4 11 5 15,-4 4 8-15,-1 4 2 16,0 3-1-16,6 4 4 0,5-5 1 15,9 2-5-15,3-3 0 16,3-4-2-16,16-5 0 16,3-3 3-16,5-4-1 15,7-5 2-15,2-2-5 16,6-2-39-16,2-10-20 16,-3-6 12-16,1-5 6 0,-4-2 20 15,-4-3 18-15,-9-3 21 16,-5 0 31-16,-6 5 35 15,-5 1-16-15,-6 4-23 16,2 4-2-16,-5 6 2 16,0 6-5-16,1 4-18 0,1 1-15 15,3 8-12-15,2 12 3 16,6 8 4-16,6 8 0 16,5 7-9-16,7-2-43 15,1-7-42-15,5-11-174 16</inkml:trace>
  <inkml:trace contextRef="#ctx0" brushRef="#br0" timeOffset="7687.1204">18694 6762 226 0,'-20'-8'99'16,"6"-2"-83"-16,-1 1 13 16,5-2-13-16,1 4-12 15,2-1 2-15,3-1-4 0,0-1-2 16,4-1 0-16,0-3-6 16,8-2 7-16,6-3-38 15,8-4 29-15,3-4 1 16,6-1-3-16,6-6 4 15,3 6-2-15,2-2 3 16,7 2 11-16,-4 3-3 0,5 3 7 16,-1 5-3-16,-1 1 1 15,1 7-4-15,-3 1 0 16,-4 3-4-16,-1 5 0 16,-2 0 0-16,-3 0 1 15,-1 5-2-15,1 5 1 0,1-3 2 16,4 1 1-16,7-2 1 15,1-2-1-15,4-1 1 16,2-3-2-16,1 0-1 16,2 0 1-16,-5-3-2 0,-2-7 1 15,-4 2 3-15,-4-1 9 16,-4-2-2-16,-2 0-1 16,-3 4-3-16,0-4-5 15,-6 1 1-15,-3-3 0 16,-5 3-3-16,-4-3 2 15,-5-1-1-15,-4 1 0 16,-2 1-4-16,-3-1 3 0,-2 1 1 16,0 1 0-16,0 2 5 15,0 1 3-15,0 2-6 16,0 0 0-16,0 5-1 16,0-1-1-16,0 2-2 0,0 0-4 15,11 0 1-15,3 0 4 16,8 3 1-16,5 5 0 15,3-3-3-15,10 6-3 16,2-2 3-16,7 1 1 16,5 1 0-16,6 0-6 0,1 1-1 15,3-3-3-15,3 2 2 16,-3-2 3-16,-1 0 2 16,0-2 3-16,-2 0 1 15,-2 0 1-15,-1 2 3 16,1 2 6-16,-5 0 2 15,1 1-6-15,-1 4-4 0,-3 4 1 16,-5 1-3-16,-2 6 0 16,-5 3 1-16,-3 4-2 15,-4 1 1-15,0 6 0 16,-5-1 1-16,2 3 0 16,-2-1-2-16,2-2 2 0,0-1-1 15,1-5-16-15,-1-6-36 16,0-10-60-16</inkml:trace>
  <inkml:trace contextRef="#ctx0" brushRef="#br0" timeOffset="8390.1995">20158 5729 290 0,'-15'7'0'16,"3"-3"36"-16,-1 6-27 0,3 8 2 16,3 2-1-16,2 3-3 15,2 0-5-15,3-5-2 16,4 2 1-16,12-4 1 15,6-4-1-15,5-3 1 0,7-5 5 16,3-2-6-16,8-2-6 16,-2-2-30-16,2-9-39 15,-3-3-3-15,-6-2 15 16,-8-7 9-16,-1-3 38 16,-11 0 38-16,-3-1 33 15,-8 0 13-15,1 6 39 16,-1 3-35-16,-5 6-16 0,2 4-9 15,-2 6-17-15,3 2-18 16,1 4-18-16,2 10-1 16,1 8 3-16,7 6-12 15,4 8-23-15,6 0-4 16,2-6-37-16,9-3-120 0</inkml:trace>
  <inkml:trace contextRef="#ctx0" brushRef="#br0" timeOffset="9655.754">22453 6826 157 0,'-11'-15'56'15,"3"0"-1"-15,3-3-14 16,2 2-20-16,3 0-4 15,0-1-4-15,0 0-7 16,0 1-2-16,7-2-6 16,7 0 2-16,8-3-2 15,4 0 1-15,11 0 5 0,8-2-4 16,5 1 4-16,6-2-1 16,4 3-2-16,6 2-1 15,-2 2-3-15,3 3 5 16,-1 3-5-16,0 3 1 0,2 0 1 15,-1 6 1-15,5 1 0 16,3 1 0-16,3 0 0 16,2 0 0-16,-1 0 1 15,1 0-2-15,-2 0 1 16,-4 0-1-16,-7 0 1 16,-6-9 1-16,-8 0 0 0,-6-4 0 15,-8-1 4-15,-5-2 12 16,-7 0 2-16,0-2-1 15,-5 0-3-15,-1 2-5 16,1-4-4-16,-4 4-2 0,-2-1-3 16,-3 4 1-1,-4 1-3-15,-2 1 3 0,-2 2-1 16,-3 2 0-16,-2 2 0 16,2 1 3-16,-2 4-3 15,2-2-2-15,3 2-8 16,2 0-11-16,5 0 10 0,7 6 8 15,6 1 0-15,7 1 1 16,4 0 1-16,11 1-2 16,1-2-5-16,8 1-10 15,2 2 3-15,1-2 6 16,2 1 7-16,0 0 1 0,4 0 0 16,1 2 4-16,2 0 9 15,2 3-1-15,2 2-5 16,0 5-3-16,4 1-2 15,-1 6-1-15,-2 3 1 16,-1 1-2-16,-5 4 0 0,-10-3 0 16,-9-1 0-16,-8-2 0 15,-12-5 0-15,-8-3-2 16,-6-4-3-16,-13-4-21 16,-1-5-27-16,-16-9-80 15</inkml:trace>
  <inkml:trace contextRef="#ctx0" brushRef="#br0" timeOffset="10061.9522">24297 5827 440 0,'0'-20'-54'0,"0"1"76"16,0 3-10-16,0 7-6 15,-5 7-3-15,0 2-5 16,-7 6-1-16,-3 13-7 16,-7 6 3-16,-4 7 1 15,-2 2 3-15,2 2 1 0,7 0 2 16,8-2-2-16,11-4 0 16,6-4-5-16,21 0 0 15,10-8 4-15,13-3-9 16,4 0-48-16,6-10-61 15</inkml:trace>
  <inkml:trace contextRef="#ctx0" brushRef="#br0" timeOffset="10265.07">24867 5938 235 0,'10'-9'11'16,"-1"0"10"-16,9 5-17 15,-2 1-5-15,2 3-14 16,0 0-12-16,-3 0 1 16,-2 0 0-16,-3 0 3 0,-3 3 5 15,-2 2 3-15,-5-1-29 16,0 2-32-16</inkml:trace>
  <inkml:trace contextRef="#ctx0" brushRef="#br0" timeOffset="11202.4894">20449 5782 226 0,'-2'0'35'0,"-15"0"32"16,14-1-34-16,-1-1-10 0,4 0-9 16,-1 2-5-16,1-2-5 15,0 2-3-15,0-2-4 16,0 1 1-16,8 1-1 16,2-2 10-16,1 2-6 15,1 0-1-15,-1 3-1 0,-2 10-9 16,-2 1-3-16,-6 6 4 15,-1 1 5-15,0 1 0 16,0 1 5-16,-6-4 0 16,-1 1 1-16,1-6-1 15,6-4-1-15,2-7-2 16,17-3-4-16,12 0 18 0,12-9 4 16,13-5-10-16,9-4-3 15,8 0-1-15,5-3-3 16,0-2-27-16,-4-3-62 15,-4-4-92-15</inkml:trace>
  <inkml:trace contextRef="#ctx0" brushRef="#br0" timeOffset="12264.9136">24362 5927 365 0,'10'-11'-23'16,"5"-1"35"-16,1-3-6 16,5 5-3-16,3-1 0 15,6 2 0-15,1 2 2 16,5 0-4-16,1 3 0 0,2 1 2 16,-2 3 0-16,-5 0 0 15,-4 0-4-15,-11 1-1 16,-8 5-1-16,-9 4-12 15,0 0 8-15,-9-2 9 16,-5 3 3-16,-4 0-1 16,4-1-2-16,2 1-2 15,5-2 1-15,4 2-3 0,3-1-2 16,3-2 2-16,12 1 2 16,-1 1 1-16,5 0-1 15,-2-2 4-15,1-1-3 16,-2 2-1-16,-5-1 0 0,-4 0 0 15,-3 2 0-15,-4 0-5 16,-11 2 7-16,-10 3 2 16,-12 1 0-16,-8 5-3 15,-6 0-13-15,-5-3-54 16,-6-7-78-16</inkml:trace>
  <inkml:trace contextRef="#ctx0" brushRef="#br0" timeOffset="13843.0827">14130 7821 231 0,'9'-5'27'16,"-1"-2"-12"-16,9 1-11 16,-3-1 6-16,6 4 1 15,2-2 1-15,0-1-6 16,5 2 1-16,4 3-2 0,3-1-3 16,6 2-1-16,5 0 0 15,0-1-1-15,5 1 1 16,4 0-1-16,0 0 2 15,0 0-2-15,3 0 1 16,0 0-1-16,8 0-1 0,2 0 2 16,3 0 1-1,5 0-2-15,6 0 0 0,4 0 0 16,5 3 1-16,-2 0-2 16,2 3-1-16,5-3 0 15,1 1-4-15,1-2 6 0,0-2 0 16,2 0-1-16,3 0 2 15,-1 0-1-15,-1 0 0 16,-3-3 0-16,-2-1 2 16,-3-2-4-16,-8 2 2 15,-3 0 2-15,-5 1 6 16,-10 0 0-16,-5 1 3 16,-5 0-2-16,-8 1-1 0,-3 1-4 15,-6 0-2-15,-5 0-1 16,-1 0-1-16,-6 0-1 15,-7 3-9-15,-8 2-32 16,-9-1-85-16</inkml:trace>
  <inkml:trace contextRef="#ctx0" brushRef="#br0" timeOffset="17733.5319">15430 7842 177 0,'16'0'21'0,"2"0"-8"0,5 0 20 16,8 0-8-16,3 0-11 16,7-3 4-16,6 2-8 15,5-1-7-15,2 2 0 16,5-4-1-16,4 2-2 15,3 0 1-15,7-1-2 16,1-1 1-16,2-1 1 0,-1 2-1 16,1-6 0-16,-6 7 3 15,-2-4-5-15,-3 2 12 16,-8-2 1-16,-4 2 3 16,-11 0-1-16,-1 4-7 0,-6 0-1 15,-7 0-4-15,-6 0 0 16,-5 0-2-16,-3 6-1 15,-8-1-11-15,-4 2-18 16,-2-1-22-16,0-1-20 16,-12-1 3-16</inkml:trace>
  <inkml:trace contextRef="#ctx0" brushRef="#br0" timeOffset="18436.6189">15615 7789 202 0,'-4'-5'11'16,"3"-1"25"-16,1 3-21 15,0 2-7-15,0-2-7 16,0 3 3-16,5 0-3 0,0-1 0 16,0 1-1-16,-1 0 0 15,0 0-1-15,1 0 1 16,-1 5 0-16,3 2 0 15,1 3 1-15,4 0 2 16,4 2-2-16,0 1 0 16,6 2-1-16,2-4 1 0,5 0 0 15,7-1 0-15,2-4 1 16,5-3 6-16,9 2 5 16,3-5-4-16,5 0-2 15,10 0-3-15,0 0-2 0,10-5-1 16,-2-1-1-16,5-1 1 15,0 0-1-15,-5-4 0 16,2 2 1-16,-5-2-2 16,-7 3 10-16,-5-2-2 15,-4 5-1-15,-10-1-4 0,-8 5-1 16,-5 1-1-16,-8 0 0 16,-4 1-2-16,-6 7-6 15,-6 1-29-15,-3 1-30 16,-3 2-36-16</inkml:trace>
  <inkml:trace contextRef="#ctx0" brushRef="#br0" timeOffset="21342.8558">17210 7596 273 0,'7'2'19'0,"-2"-2"-6"15,-4 0-17-15,-1 6-21 16,0-1-36-16,0-1-17 16</inkml:trace>
  <inkml:trace contextRef="#ctx0" brushRef="#br0" timeOffset="22358.4762">15430 7764 21 0</inkml:trace>
  <inkml:trace contextRef="#ctx0" brushRef="#br0" timeOffset="23842.742">14529 8533 20 0,'-20'11'9'16,"4"-2"-5"-16,3-4-26 16</inkml:trace>
  <inkml:trace contextRef="#ctx0" brushRef="#br0" timeOffset="24545.8098">14171 8749 179 0,'0'0'4'0,"0"-4"33"15,0-3-28-15,0 2-7 16,3-1 1-16,3 3-3 15,-2-1 1-15,0 1 2 16,-4 1-4-16,1 0 1 0,1 0 0 16,1 1 1-16,1-1 1 15,-1 0-4-15,4 0 1 16,5-3 2-16,-3 1 2 16,1-1 4-16,1 0 15 15,2 1-2-15,0-1-3 16,-3-1 2-16,1 3-4 0,0-1-10 15,-2 2 0-15,-4-1-6 16,0 3 2-16,-1 0-1 16,-3 0-3-16,-1 2-3 15,0 7 9-15,-12 3-4 0,-8 4-8 16,-7 6-15-16,-5 2-6 16,-4 0 8-16,2-1 23 15,2-2 3-15,3-3 20 16,7-4-1-16,10-3-8 15,3-5-9-15,6-1-3 16,1-3-4-16,2 0-1 0,3-2-3 16,8 0 9-16,9-4 1 15,3-5 4-15,5-4-4 16,1 3-2-16,0 1-5 16,-7 2-17-16,-14 0-63 15,-8 1-135-15</inkml:trace>
  <inkml:trace contextRef="#ctx0" brushRef="#br0" timeOffset="26420.679">18326 7777 135 0,'-3'1'11'0,"1"-1"11"15,2 0 1-15,0 0 1 16,0 0-17-16,0 0-1 16,3 0 0-16,4 0 11 15,0 0-11-15,3 0-1 0,-1-1 0 16,-2-1-1-16,2-2-3 15,-2 3 1-15,0-3 2 16,2-1 8-16,4 1-2 16,-1-1 3-16,3-2-5 15,1 1 5-15,0 1-3 16,2-1-4-16,2-1 1 0,0 2-6 16,4 0 4-16,5 0-7 15,2-1 4-15,4 1-2 16,2-2 0-16,4 1 0 15,4 1 0-15,2-1 0 0,3 3 0 16,0 1 0-16,4 0 0 16,2 2 0-16,3 0 0 15,-4 0 0-15,5 0 0 16,1 2 0-16,0 3 0 16,2 1 0-16,2-1-2 15,1 1 0-15,2-1 3 0,2-2-5 16,4 3-3-16,0-1 0 15,1-1-3-15,1-1 5 16,0 1 5-16,-2-1 0 16,1 1 1-16,1-2 2 15,-1 2 0-15,1-3 3 0,1 1-1 16,-4 0 0-16,0 0 1 16,0-1-2-16,-1 2 2 15,2-3 4-15,-3 0 3 16,2 1-5-16,0 1-3 15,-2-2-3-15,2 1-1 0,-7 1-2 16,-3 0 2-16,-5 0-2 16,-5-1 1-16,-6 0 1 15,-6-1-2-15,-7 5 2 16,-2-3-4-16,-5 3 5 16,-7 0-5-16,-6 2-23 15,-6-3-30-15,-8-2-74 0</inkml:trace>
  <inkml:trace contextRef="#ctx0" brushRef="#br0" timeOffset="27733.5361">20355 7753 30 0,'-3'0'36'15,"-2"0"-15"-15,1 0-1 0,2 0-5 16,0 0-7-16,0 0 3 15,2 0 2-15,0 0-1 16,0 0-12-16,0-1-4 16,0 1 11-16,0-2-8 15,0 2 15-15,2-2 9 16,-2 0 12-16,2 2 4 0,-2 0-15 16,0 0-12-16,0 0-7 15,0 0-2-15,4 0-6 16,-2 0 3-16,3 0 1 15,-2 0 1-15,3 0-2 0,-1 2 1 16,-2 0-1-16,7 0 0 16,-5-1 1-16,2 3-1 15,4-2 0-15,2 3 0 16,1-1 0-16,4-1-1 16,2 1 2-16,3 1-2 15,-1 1-3-15,3-3-1 16,2 3-6-16,0-3 2 0,7 1-11 15,2-3 9-15,3 0 14 16,6-1 5-16,-2 0-2 16,2 0 0-16,0 0 2 15,-4 0 7-15,1-1-6 16,-3 0 0-16,-7-3 2 0,-3 2-5 16,-5-1 0-16,-7 2-3 15,-4-2 1-15,-4 3-3 16,-2 0 0-16,-5 0-2 15,1 0 2-15,-3 0-4 16,0 0-22-16,-7 7-26 0,-16-3-30 16,-11-2-53-16</inkml:trace>
  <inkml:trace contextRef="#ctx0" brushRef="#br0" timeOffset="31280.4805">15031 8833 184 0,'-7'0'115'15,"-2"0"-103"-15,2-6 12 16,0 3-13-16,0 1-6 0,0 0-5 16,2 2 2-16,0 0-2 15,0-1 0-15,3 1 1 16,-1-2 1-16,3 0-1 16,0 0-3-16,0-1-6 15,12-1 7-15,4 0 9 0,6-3-4 16,7-1-4-16,3 0 2 15,4 1 1-15,0-2-5 16,1 2 2-16,1 1 2 16,-2 1-4-16,-3 2-3 15,-1-1-2-15,-3 4-9 16,-5 0-2-16,3 0-27 0,-5 0-23 16,-2 0-51-16</inkml:trace>
  <inkml:trace contextRef="#ctx0" brushRef="#br0" timeOffset="31921.0799">16561 8802 187 0,'6'4'-2'0,"-3"-4"-28"0,6 0-31 16</inkml:trace>
  <inkml:trace contextRef="#ctx0" brushRef="#br0" timeOffset="32780.4361">20354 7728 101 0,'-2'-3'25'0,"2"2"12"0,0 1-7 15,0 0-19-15,3 0-25 16,8 0 4-16,4 3-20 16,-1 1-42-16</inkml:trace>
  <inkml:trace contextRef="#ctx0" brushRef="#br0" timeOffset="32983.4752">21326 7731 390 0,'3'0'7'16,"-3"0"10"-16,2 3-20 0,0 5-44 16,-2-2-6-16,0-4-95 15</inkml:trace>
  <inkml:trace contextRef="#ctx0" brushRef="#br0" timeOffset="33670.9584">20374 7696 229 0,'-6'-5'6'0,"2"-2"36"16,1 4-20-16,1 3-16 16,2 0-20-16,0 0-75 15,0 0 14-15</inkml:trace>
  <inkml:trace contextRef="#ctx0" brushRef="#br0" timeOffset="38623.817">22242 7803 241 0,'4'0'16'0,"2"-7"16"15,1 0-22-15,7 0-7 16,4 0 0-16,6-2 3 15,6 0 3-15,4 0 1 0,6-1-2 16,-1 0-5-16,5 3-2 16,-5 2-1-16,0 2 0 15,-1-1 1-15,-2 1 0 16,4-1-1-16,-1 0 1 16,3 1-2-16,4-1 3 0,5 1-3 15,0-3 2-15,5 1-1 16,1-2 1-16,3 3 3 15,1-1 0-15,-4 0-1 16,3-1-1-16,1 2-1 16,-4 3 1-16,2-1-2 15,5 2 0-15,2-2 1 0,-2 0-1 16,3 2 0-16,2-1 1 16,-4-3-1-16,-2 2 0 15,1 1 0-15,2 1 1 16,-5 0-3-16,0 3 1 15,-1 6-15-15,4 2-1 16,-8-1-2-16,4 1 3 0,-3-2 0 16,-1-2 10-16,0-7 4 15,-2 0 6-15,-1 0 18 16,3 0 8-16,0-5-3 16,3 1-11-16,2 1-7 0,6 1-6 15,-1 0-3-15,0 1 2 16,1 1-6-16,-5 0-2 15,-4 0-4-15,-6-3 7 16,-4 2 3-16,-6-1 2 16,-6 2-2-16,-7 0 0 0,-13 0-6 15,-14 0-60-15,-10-4-120 16</inkml:trace>
  <inkml:trace contextRef="#ctx0" brushRef="#br0" timeOffset="41218.0894">24015 7700 126 0,'-2'0'19'16,"2"-4"17"-16,0 3-29 15,0-1-5-15,0-2 0 0,0 3-2 16,0-1 2-16,2-2 2 16,0 3-1-16,3-3-2 15,-3 2-2-15,1 1 2 16,-1 1 0-16,0-3 1 15,-2 3 4-15,0-1 14 0,0-1-1 16,0 2 0-16,0-2-3 16,0 0-4-16,-2 2-2 15,-1-1 6-15,1-1 1 16,2 2-1-16,-2 0 2 16,2 0-5-16,0 0-4 15,0 0-4-15,0 0-1 0,0 0-2 16,0 0-4-16,0 0-1 15,0 0-20-15,4 0-12 16,1 0-22-16,0 0-28 16</inkml:trace>
  <inkml:trace contextRef="#ctx0" brushRef="#br0" timeOffset="44217.9485">18748 8783 159 0,'-18'0'-1'0,"2"0"23"16,-2 0-4-16,6 0-5 16,-1 0-6-16,2 0-3 0,4 0-3 15,1 0 0-15,4 0 16 16,-1 0-13-16,3 0 1 16,0 0-4-16,0 0-3 15,0 0-2-15,2-4-1 16,6-1 19-16,0-4-11 0,6 0 2 15,3-2 0-15,5-3-4 16,2-2-2-16,5-2 4 16,1 0-3-16,3 0-1 15,-1-1 0-15,-2 1 0 16,-2 4-1-16,-7 3 1 16,-4 5 1-16,-5 6-3 0,-8 0-7 15,-4 8-27-15,-2 8 24 16,-10 7 8-16,-7 0-8 15,1 2-3-15,2-3 3 16,8-10-42-16</inkml:trace>
  <inkml:trace contextRef="#ctx0" brushRef="#br0" timeOffset="48046.159">14961 8863 73 0,'0'-5'23'0,"0"1"-4"16,0-1-2-16,0 1-3 0,0 2-2 16,0-1-2-16,-3 0-1 15,3-1-4-15,-2 0 2 16,0 2-1-16,2-3-3 16,-1 2 16-16,1-3-12 15,0 3 12-15,0 1 7 0,0-2 4 16,0 2-3-16,0 0-11 15,0 1-5-15,0 1-6 16,1-2 0-16,8-2-5 16,0 1 5-16,4 1-4 15,-1 1 2-15,2-3-3 16,3 2 2-16,1 0-1 0,3 2-1 16,2-2 2-16,5 0-2 15,0 2 2-15,3-1-1 16,3-1 1-16,2 0-4 15,-1 1 4-15,6-3-2 16,-4 2 2-16,2 0-2 0,0 1 1 16,3-1-1-16,1 0-1 15,3 2 1-15,-4-2-2 16,1 2 4-16,1-1-1 16,-2 1 0-16,1-3-2 15,-1 2 1-15,2-1 1 0,4 0-5 16,0-1 7-16,4 1-2 15,0 0-1-15,4 1 1 16,-4-1-2-16,2 2 1 16,-2 0 0-16,-2 0 1 0,0 0-2 15,1 0 2-15,-1 0-1 16,0 0 2-16,4 3-2 16,-2-1 1-16,4 0-1 15,0 1 1-15,-2-3-1 16,-3 4 0-16,1-4 0 15,1 1 0-15,-5 2 0 0,1-2 0 16,-3-1 0-16,-1 2 1 16,1-2-1-16,0 0 0 15,-3 0-1-15,0 0 1 16,2 0-1-16,-4 0 3 16,4 0 0-16,-4-2 3 0,1-3 1 15,-3 1-3-15,2 1 0 16,-7-1 0-16,0 1-6 15,-9-1 5-15,1 0-3 16,-4 3 5-16,-7-1-2 16,2 0-1-16,-1 2 0 0,-2 0-1 15,-1 0 1-15,0 0-2 16,-1 5-3-16,-3 8-1 16,-4 1-28-16,-5 1-29 15,-2-5-61-15</inkml:trace>
  <inkml:trace contextRef="#ctx0" brushRef="#br0" timeOffset="48905.4655">17177 8731 153 0,'-11'0'-7'15,"4"0"7"-15,0 0-5 16,0 0-4-16,2 0-29 16,0 0-9-16,4-2 10 15</inkml:trace>
  <inkml:trace contextRef="#ctx0" brushRef="#br0" timeOffset="51405.3997">19517 10086 189 0,'4'0'75'0,"1"0"-34"16,2 0-31-16,4 0-8 0,5 0 7 15,0-5 3-15,7-2-5 16,2 0-2-16,6-2 0 16,1-2-3-16,2 1-1 15,5-3-1-15,-4 2 2 16,-2 1-2-16,-3-1 1 0,-4 2 1 15,-9 2-4-15,-2 4-2 16,-8-1-2-16,-4 2 3 16,-3 2-11-16,0 0-4 15,0 0 6-15,-10 2 1 0,-5 5 9 16,-2 6 1-16,-5-3-6 16,-4 3 0-16,-1 1 7 15,4-1 0-15,0-3 0 16,5-1 1-16,6-4 9 15,2-1 7-15,6-2 6 16,3-2-8-16,1 0 0 0,0 0 8 16,13 0-12-16,4-4-3 15,9-3 0-15,6-2-11 16,5 2 4-16,4-4-28 16,-2-1-47-16,-7-6-88 15</inkml:trace>
  <inkml:trace contextRef="#ctx0" brushRef="#br0" timeOffset="53639.6138">24762 10190 261 0,'0'0'22'0,"3"-5"-1"16,6 1-13-16,6-3-7 16,2 4 2-16,4-3 1 15,0 2-3-15,3-2 1 16,2 2-2-16,7-3 0 15,0 1 1-15,4-1-2 0,6 0-3 16,4 0 9-16,1-2-4 16,4 0-1-16,2 2 1 15,2-2-1-15,-4 0 0 16,-2 0 2-16,4 0 3 16,-7 2 2-16,-2 0 17 0,-4 2-18 15,-4-3-2-15,-3 5 19 16,-5-2-18-16,-5 1-1 15,-6 2 0-15,-6 0-1 16,-1 2 0-16,-8 0-6 16,2 0-2-16,-5 0-29 15,0 10 1-15,-5-2-5 0,-5 1-17 16,-9 0-36-16</inkml:trace>
  <inkml:trace contextRef="#ctx0" brushRef="#br0" timeOffset="54077.0834">24731 10386 208 0,'17'-8'109'15,"4"-5"-88"-15,4 1-5 16,6-5-5-16,5 3 9 16,7-2-7-16,3-2 0 15,9 0-4-15,0 1-5 0,3 0-3 16,5 4 1-16,-2-2-3 16,2 4 2-16,-6 2-1 15,-2 4-3-15,-1 3-16 16,-8 2-18-16,-7 0-31 15,-10 0-63-15</inkml:trace>
  <inkml:trace contextRef="#ctx0" brushRef="#br0" timeOffset="57420.711">14543 9999 310 0,'0'0'20'16,"3"-7"-2"-16,0 2-18 16,4-3 5-16,0 3-3 15,1 0-1-15,1 1 1 16,2 1-2-16,2-3 1 0,2 1-2 15,2-1 1-15,5 0-1 16,5-4-9-16,2 0-7 16,1-4-15-16,4-1-5 15,-5-1 7-15,0 4 17 16,-7-1 14-16,-3 1 0 16,-4 5 5-16,-8 1 19 0,-2 3-7 15,-2 1 10-15,-3 2-11 16,0 0-14-16,-5 0 10 15,-5 7-17-15,-4 0-1 16,1 2 1-16,-4 4 3 0,0-1 0 16,-4 1 1-16,3 1 1 15,-1 2-5-15,-3 0-9 16,0-2 11-16,1 2 2 16,0-3 0-16,4-3 0 15,5 0 1-15,5-7 0 16,3 0 0-16,4-3 0 15,0 0 8-15,9 0-3 0,3-6-9 16,1-4 10-16,3 4-4 16,-1-4-2-16,-1 3-1 15,-1-2 6-15,-4 4-5 16,-1 2 0-16,-2 3-3 16,0 0-13-16,-5 0-32 0,-1 3-33 15,0-1-24-15</inkml:trace>
  <inkml:trace contextRef="#ctx0" brushRef="#br0" timeOffset="59529.9419">12720 9973 146 0,'32'0'-8'15,"-1"0"16"-15,5 0-8 16,4 0 3-16,6-2 2 0,3-4 6 16,1 3 2-16,2-1-6 15,2 1 1-15,-2-3 2 16,-4 2-9-16,-1 3 1 16,-4-1-2-16,-7 2 0 15,-4 0 0-15,-5 0 0 0,0 0-2 16,-9 0 1-16,-3 0 3 15,-5 0 0-15,0 0 5 16,-7 0 13-16,1 0-11 16,-3 0 3-16,-1 0 12 15,0 0 12-15,0 0-19 0,-8 0-14 16,-7 0-8-16,-1 0-4 16,-4 0 2-16,-3 0 6 15,-1 0 1-15,0 0 2 16,-2 0 4-16,-1 0 0 15,0 0 1-15,-2 0 1 0,-3 0-2 16,-2 0 2-16,0 0-5 16,-2 0 1-16,0 0-4 15,2-2-2-15,0 2 5 16,3 0-3-16,1 0 1 16,-1 0-2-16,2 2 1 15,0 1-1-15,3 1 1 0,1 2-2 16,1-1-1-16,3-2 3 15,5 1-3-15,1 2-1 16,3-1-13-16,7 0-15 16,1 1-8-16,4-5-7 0,14-1 30 15,10 0 11-15,8 0 2 16,11 0 14-16,6-7-10 16,5 0-21-16,1-2-62 15</inkml:trace>
  <inkml:trace contextRef="#ctx0" brushRef="#br0" timeOffset="61639.1586">14724 9281 109 0,'-17'0'107'0,"2"0"-77"16,1 0-7-16,-1 0-1 16,6 0-11-16,1 0-8 0,-4 0-3 15,2 3 1-15,-3 2-1 16,2 0 1-16,-4 2-1 15,0 2 2-15,-4 0-2 16,2 4 2-16,-2-1 2 16,2 4 0-16,0 0-3 0,2 1 3 15,0 4 0-15,1 3-2 16,1 1-2-16,-1 2 1 16,-1 5 0-16,1 1 1 15,4 1-2-15,-3-2 2 16,0 2-3-16,6-4 1 0,1-2-1 15,5 1-1-15,1 0 4 16,0-3 2-16,0 3-3 16,9-2-4-16,2 2 1 15,1-3 0-15,3 1 2 16,-1-4 3-16,6 0-2 0,0 1 1 16,-1-5-6-16,6-3 6 15,4 0-4-15,0-5-1 16,3-5 0-16,-1-3 5 15,3-3 1-15,-4 0 3 16,1 0 0-16,-2-9-4 16,1-2 2-16,1-1 3 15,-1-3-2-15,4-4-3 0,2 1-2 16,1-5 1-16,2-2 1 16,0 0-2-16,-3-4 0 15,0 1 1-15,-6-1 0 16,-5 3 0-16,-4-3 6 0,-8 1 9 15,-4-1 3-15,-3 0-3 16,-4 0-6-16,-2-2-6 16,0-1-3-16,-2-2-2 15,-6 1 0-15,0 0 2 16,-3 1-6-16,-2 2-2 0,-2 2 5 16,-7 2 0-16,0 3-3 15,-6 0 10-15,-5 1-3 16,0 2-2-16,-4 5 3 15,-2-2-3-15,3 5-1 16,-1 4 4-16,0 4 0 16,1 4-4-16,2 0-2 0,-5 12-15 15,3 8-26-15,-6 4-26 16,-2 2-35-16,0 3-91 16</inkml:trace>
  <inkml:trace contextRef="#ctx0" brushRef="#br0" timeOffset="63295.2944">13811 9965 83 0,'5'0'26'16,"0"0"-12"-16,2 0-7 16,5-3-2-16,3-3-1 15,1-1 0-15,6 0-1 16,1 0 25-16,1-4 0 0,-3 2-12 16,0 1 13-16,0-2-12 15,-4 3-7-15,-4 0 4 16,-2 2 2-16,-3 0-3 15,-3 1-2-15,0 2-3 0,-3 0 0 16,-2 2-3-16,0 0-4 16,0 0-3-16,0 0-11 15,0 0-39-15,0 2 1 16,0 4 27-16,-7 4 5 16,1 1-9-16,-3 3-13 15,-2-1-6-15</inkml:trace>
  <inkml:trace contextRef="#ctx0" brushRef="#br0" timeOffset="67826.5664">8427 13775 370 0,'-11'0'-6'0,"2"-9"19"16,2 4-6-16,2 3-5 15,3 2-4-15,2 0-23 16,0 6-34-16,0 2 6 15,0 3 2-15,0-5-60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11:02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24784 5204 368 0,'-7'2'-34'16,"2"-2"55"-16,2 0-4 15,3 0-11-15,0 0-3 16,0 0 4-16,0 0-4 0,-4 0 0 15,-1 0-1-15,-2 0-1 16,-2 0-1-16,2 0 0 16,0 0 0-16,1 2-1 15,6 0 2-15,0-1-5 16,7-1-11-16,14 0 19 16,9 0 2-16,15 0-1 0,10 0-2 15,13 0-3-15,7 0 2 16,3 0-3-16,5 0 0 15,2 0-20-15,-2-1-4 16,4-5 7-16,-4-2 11 16,0-3 12-16,4-1-3 0,-4 0 7 15,0 0 7-15,-5 2-1 16,0 2-1-16,-10 1-3 16,-7 4-4-16,-11 2-2 15,-9 1-5-15,-14 0-2 0,-13 9-9 16,-14 3-36-16,-17-4-79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emf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Gaming </a:t>
            </a:r>
            <a:r>
              <a:rPr lang="mr-IN" dirty="0"/>
              <a:t>–</a:t>
            </a:r>
            <a:r>
              <a:rPr lang="en-US" dirty="0"/>
              <a:t> Alpha beta pruning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Expert-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8673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value of the root and hence the </a:t>
            </a:r>
            <a:r>
              <a:rPr lang="en-US" dirty="0" err="1"/>
              <a:t>minimax</a:t>
            </a:r>
            <a:r>
              <a:rPr lang="en-US" dirty="0"/>
              <a:t> decision are independent of the pruned values x and 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62200"/>
            <a:ext cx="7429500" cy="170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376720" y="2045520"/>
              <a:ext cx="6921360" cy="2919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1680" y="2035800"/>
                <a:ext cx="6934320" cy="29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76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applied to trees of any depth and it is often possible to prune entire </a:t>
            </a:r>
            <a:r>
              <a:rPr lang="en-US" dirty="0" err="1"/>
              <a:t>subtrees</a:t>
            </a:r>
            <a:r>
              <a:rPr lang="en-US" dirty="0"/>
              <a:t> rather than just leaves.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900640" y="1843200"/>
              <a:ext cx="559440" cy="3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720" y="1834920"/>
                <a:ext cx="57528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3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General Principle: At a node </a:t>
            </a:r>
            <a:r>
              <a:rPr lang="en-US" i="1" dirty="0"/>
              <a:t>n</a:t>
            </a:r>
            <a:r>
              <a:rPr lang="en-US" dirty="0"/>
              <a:t> if a player has better option at the parent of </a:t>
            </a:r>
            <a:r>
              <a:rPr lang="en-US" i="1" dirty="0"/>
              <a:t>n</a:t>
            </a:r>
            <a:r>
              <a:rPr lang="en-US" dirty="0"/>
              <a:t> or further up, then </a:t>
            </a:r>
            <a:r>
              <a:rPr lang="en-US" i="1" dirty="0"/>
              <a:t>n</a:t>
            </a:r>
            <a:r>
              <a:rPr lang="en-US" dirty="0"/>
              <a:t> node will never be reached </a:t>
            </a:r>
          </a:p>
          <a:p>
            <a:endParaRPr lang="en-US" dirty="0"/>
          </a:p>
          <a:p>
            <a:r>
              <a:rPr lang="en-US" dirty="0"/>
              <a:t>Hence the entire </a:t>
            </a:r>
            <a:r>
              <a:rPr lang="en-US" dirty="0" err="1"/>
              <a:t>subtree</a:t>
            </a:r>
            <a:r>
              <a:rPr lang="en-US" dirty="0"/>
              <a:t> from node </a:t>
            </a:r>
            <a:r>
              <a:rPr lang="en-US" i="1" dirty="0"/>
              <a:t>n</a:t>
            </a:r>
            <a:r>
              <a:rPr lang="en-US" dirty="0"/>
              <a:t> can be pruned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03" y="2133600"/>
            <a:ext cx="4292600" cy="3975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781200" y="3187440"/>
              <a:ext cx="1656720" cy="2979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2200" y="3179520"/>
                <a:ext cx="1674000" cy="29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6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Alpha-beta are the parameters that give the bound on backed up values along the path</a:t>
            </a:r>
          </a:p>
          <a:p>
            <a:pPr lvl="1"/>
            <a:r>
              <a:rPr lang="en-US" dirty="0"/>
              <a:t>Alpha </a:t>
            </a:r>
            <a:r>
              <a:rPr lang="mr-IN" dirty="0"/>
              <a:t>–</a:t>
            </a:r>
            <a:r>
              <a:rPr lang="en-US" dirty="0"/>
              <a:t> value of best (highest value) choice we have found so far at any choice point for MAX</a:t>
            </a:r>
          </a:p>
          <a:p>
            <a:pPr lvl="1"/>
            <a:r>
              <a:rPr lang="en-US" dirty="0"/>
              <a:t>Beta </a:t>
            </a:r>
            <a:r>
              <a:rPr lang="mr-IN" dirty="0"/>
              <a:t>–</a:t>
            </a:r>
            <a:r>
              <a:rPr lang="en-US" dirty="0"/>
              <a:t> value of best (lowest value) choice we have found so far at any choice point for MIN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85920" y="2158560"/>
              <a:ext cx="6954840" cy="379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8000" y="2150640"/>
                <a:ext cx="6970320" cy="3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7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Alpha-beta search updates the values of alpha and beta as it goes along </a:t>
            </a:r>
          </a:p>
          <a:p>
            <a:r>
              <a:rPr lang="en-US" dirty="0"/>
              <a:t>Prunes the remaining branches at a node whenever the value of current node is worse than alpha and beta for MAX, MIN respectively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568840" y="3163680"/>
              <a:ext cx="705960" cy="1000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840" y="3154680"/>
                <a:ext cx="718920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9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Ordering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Effectiveness of alpha-beta is highly dependent on the order in which states are examined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819400"/>
            <a:ext cx="3822700" cy="1968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617080" y="3792960"/>
              <a:ext cx="921240" cy="1098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0240" y="3782880"/>
                <a:ext cx="937440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9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Ordering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</p:spPr>
            <p:txBody>
              <a:bodyPr/>
              <a:lstStyle/>
              <a:p>
                <a:r>
                  <a:rPr lang="en-US" dirty="0"/>
                  <a:t>It would be helpful to examine the best likely successors first</a:t>
                </a:r>
              </a:p>
              <a:p>
                <a:endParaRPr lang="en-US" dirty="0"/>
              </a:p>
              <a:p>
                <a:r>
                  <a:rPr lang="en-US" dirty="0"/>
                  <a:t>If the above can be achieved, then the time complexity = O(</a:t>
                </a:r>
                <a:r>
                  <a:rPr lang="en-US" dirty="0" err="1"/>
                  <a:t>b</a:t>
                </a:r>
                <a:r>
                  <a:rPr lang="en-US" baseline="30000" dirty="0" err="1"/>
                  <a:t>m</a:t>
                </a:r>
                <a:r>
                  <a:rPr lang="en-US" baseline="30000" dirty="0"/>
                  <a:t>/2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Suggests, the effective branching factor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</m:rad>
                  </m:oMath>
                </a14:m>
                <a:r>
                  <a:rPr lang="en-US" dirty="0"/>
                  <a:t> instead of b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Alpha-Beta can solve a tree roughly twice as deep as </a:t>
                </a:r>
                <a:r>
                  <a:rPr lang="en-US" dirty="0" err="1"/>
                  <a:t>minimax</a:t>
                </a:r>
                <a:r>
                  <a:rPr lang="en-US" dirty="0"/>
                  <a:t> in the same amount of time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  <a:blipFill rotWithShape="0">
                <a:blip r:embed="rId2"/>
                <a:stretch>
                  <a:fillRect l="-420" t="-1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39000" y="1927440"/>
              <a:ext cx="7868160" cy="1744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960" y="1920600"/>
                <a:ext cx="7876800" cy="17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6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Ordering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/>
              <a:t>However, if successors are examined in random-order</a:t>
            </a:r>
          </a:p>
          <a:p>
            <a:pPr lvl="1"/>
            <a:r>
              <a:rPr lang="en-US" dirty="0"/>
              <a:t>Time complexity of alpha-beta = O(b</a:t>
            </a:r>
            <a:r>
              <a:rPr lang="en-US" baseline="30000" dirty="0"/>
              <a:t>3m/4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games like chess, a simple ordering of suggested steps would bring the complexity to 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baseline="30000" dirty="0"/>
              <a:t>/2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Adding dynamic move-ordering schemes, like trying moves that performed best in the past can bring us close to theoretical limit</a:t>
            </a:r>
          </a:p>
          <a:p>
            <a:r>
              <a:rPr lang="en-US" dirty="0"/>
              <a:t>Past can be: previous move, previous exploration of current move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10000" y="1859760"/>
              <a:ext cx="7877520" cy="2380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3160" y="1851840"/>
                <a:ext cx="7891560" cy="23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Transpositions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Transposition - Different permutations of move sequence would end up in the same position</a:t>
            </a:r>
          </a:p>
          <a:p>
            <a:endParaRPr lang="en-US" dirty="0"/>
          </a:p>
          <a:p>
            <a:r>
              <a:rPr lang="en-US" dirty="0"/>
              <a:t>In many games, repeated states occur very frequently</a:t>
            </a:r>
          </a:p>
          <a:p>
            <a:endParaRPr lang="en-US" dirty="0"/>
          </a:p>
          <a:p>
            <a:r>
              <a:rPr lang="en-US" dirty="0"/>
              <a:t>Store the evaluation of the resulting position in a hash table the first time it is encountered</a:t>
            </a:r>
          </a:p>
          <a:p>
            <a:endParaRPr lang="en-US" dirty="0"/>
          </a:p>
          <a:p>
            <a:r>
              <a:rPr lang="en-US" dirty="0"/>
              <a:t>Transposition table: Hash tables of previously seen positions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01320" y="1931400"/>
              <a:ext cx="10843920" cy="453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120" y="1923840"/>
                <a:ext cx="10859760" cy="45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6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Alpha-Beta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 need to generate the entire game state-space which is not feasible</a:t>
            </a:r>
          </a:p>
          <a:p>
            <a:endParaRPr lang="en-US" dirty="0"/>
          </a:p>
          <a:p>
            <a:r>
              <a:rPr lang="en-US" dirty="0"/>
              <a:t>Alpha-Beta algorithm would prune sub-trees of the game state-space and hence reducing the state-space search</a:t>
            </a:r>
          </a:p>
          <a:p>
            <a:endParaRPr lang="en-US" dirty="0"/>
          </a:p>
          <a:p>
            <a:r>
              <a:rPr lang="en-US" dirty="0"/>
              <a:t>However, Alpha-Beta would still need to enumerate all action sequence to calculate the Utility value for a portion of the state-space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93760" y="2592720"/>
              <a:ext cx="8440920" cy="120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280" y="2584800"/>
                <a:ext cx="8452080" cy="12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56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45" y="1739423"/>
            <a:ext cx="7046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Alpha-Beta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Alpha-Beta calculations depends on the depth of the game</a:t>
            </a:r>
          </a:p>
          <a:p>
            <a:endParaRPr lang="en-US" dirty="0"/>
          </a:p>
          <a:p>
            <a:r>
              <a:rPr lang="en-US" dirty="0"/>
              <a:t>Depths are not practical </a:t>
            </a:r>
          </a:p>
          <a:p>
            <a:pPr lvl="1"/>
            <a:r>
              <a:rPr lang="en-US" dirty="0"/>
              <a:t>Many games require a large number of steps before reaching an end game</a:t>
            </a:r>
          </a:p>
          <a:p>
            <a:pPr lvl="1"/>
            <a:r>
              <a:rPr lang="en-US" dirty="0"/>
              <a:t>Moves must be made in a reasonable amount of time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21840" y="2950560"/>
              <a:ext cx="2325600" cy="307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360" y="2941920"/>
                <a:ext cx="2337480" cy="3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9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Claude Shannon suggested that</a:t>
            </a:r>
          </a:p>
          <a:p>
            <a:pPr lvl="1"/>
            <a:r>
              <a:rPr lang="en-US" dirty="0"/>
              <a:t>Programs can cut off search earlier and apply a heuristic Evaluation Function to states in the search measuring a probable utility value</a:t>
            </a:r>
          </a:p>
          <a:p>
            <a:pPr lvl="1"/>
            <a:endParaRPr lang="en-US" dirty="0"/>
          </a:p>
          <a:p>
            <a:r>
              <a:rPr lang="en-US" dirty="0"/>
              <a:t>Modifications to </a:t>
            </a:r>
            <a:r>
              <a:rPr lang="en-US" dirty="0" err="1"/>
              <a:t>Minimax</a:t>
            </a:r>
            <a:r>
              <a:rPr lang="en-US" dirty="0"/>
              <a:t> or Alpha-Beta</a:t>
            </a:r>
          </a:p>
          <a:p>
            <a:pPr lvl="1"/>
            <a:r>
              <a:rPr lang="en-US" dirty="0"/>
              <a:t>Replace the Utility function by a heuristic function EVAL, which estimates the position’s utility and</a:t>
            </a:r>
          </a:p>
          <a:p>
            <a:pPr lvl="1"/>
            <a:r>
              <a:rPr lang="en-US" dirty="0"/>
              <a:t>Replace the Terminal Test by a Cutoff Test that decides when to apply EVAL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01760" y="1866960"/>
              <a:ext cx="8569440" cy="4727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7080" y="1858320"/>
                <a:ext cx="8580600" cy="47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0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69647"/>
            <a:ext cx="9220200" cy="162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420560" y="2575440"/>
              <a:ext cx="8905680" cy="1674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560" y="2567520"/>
                <a:ext cx="8919000" cy="168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4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Evaluation Function </a:t>
            </a:r>
            <a:r>
              <a:rPr lang="mr-IN" dirty="0"/>
              <a:t>–</a:t>
            </a:r>
            <a:r>
              <a:rPr lang="en-US" dirty="0"/>
              <a:t> returns the estimate of expected utility of the game from a given position</a:t>
            </a:r>
          </a:p>
          <a:p>
            <a:endParaRPr lang="en-US" dirty="0"/>
          </a:p>
          <a:p>
            <a:r>
              <a:rPr lang="en-US" dirty="0"/>
              <a:t>For centuries, Chess experts had their heuristics in determining the value of a game state</a:t>
            </a:r>
          </a:p>
          <a:p>
            <a:endParaRPr lang="en-US" dirty="0"/>
          </a:p>
          <a:p>
            <a:r>
              <a:rPr lang="en-US" dirty="0"/>
              <a:t>It is obvious that the performance of game-playing program is highly dependent on the evaluation function</a:t>
            </a:r>
          </a:p>
          <a:p>
            <a:endParaRPr lang="en-US" dirty="0"/>
          </a:p>
          <a:p>
            <a:r>
              <a:rPr lang="en-US" dirty="0"/>
              <a:t>How do we design good evaluation function?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76560" y="1430640"/>
              <a:ext cx="5878440" cy="2171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080" y="1423080"/>
                <a:ext cx="5892120" cy="21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0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Certain guidelines to build good evaluation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Evaluation function should order the terminal states in the same way as true utility function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must not take too long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nonterminal nodes, the evaluation function results should be strongly correlated with the actual chances of winning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56120" y="2121480"/>
              <a:ext cx="8058240" cy="748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360" y="2115000"/>
                <a:ext cx="8071560" cy="7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51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/>
              <a:t>General Approach 1: Calculating various features of a state</a:t>
            </a:r>
          </a:p>
          <a:p>
            <a:pPr lvl="1"/>
            <a:r>
              <a:rPr lang="en-US" dirty="0"/>
              <a:t>E.g., In Chess, we would have features like number of white pawns, black pawns, white queens, black queens and so on.</a:t>
            </a:r>
          </a:p>
          <a:p>
            <a:pPr lvl="1"/>
            <a:r>
              <a:rPr lang="en-US" dirty="0"/>
              <a:t>The features together define various categories of states</a:t>
            </a:r>
          </a:p>
          <a:p>
            <a:pPr lvl="1"/>
            <a:r>
              <a:rPr lang="en-US" dirty="0"/>
              <a:t>The states in each category would have the same feature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evaluation function doesn’t look at the exact state, however, calculates the chances of winning by the proportion of times that category has resulted in a win/loss/draw.</a:t>
            </a:r>
          </a:p>
          <a:p>
            <a:pPr lvl="1"/>
            <a:r>
              <a:rPr lang="en-US" dirty="0"/>
              <a:t>E.g., for the category two-pawns vs one-pawn lead to win in 72% of all games, lead to loss in 20% and draw in 8%.</a:t>
            </a:r>
          </a:p>
          <a:p>
            <a:pPr lvl="1"/>
            <a:r>
              <a:rPr lang="en-US" dirty="0"/>
              <a:t>Then the expected evaluation = (0.72 * 1) + (0.2 * 0) + (0.08 * 0.5) = 0.76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86560" y="2181960"/>
              <a:ext cx="8277480" cy="2545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360" y="2175120"/>
                <a:ext cx="8289720" cy="25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0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General Approach 2: Compute separate numerical contributions from each feature and them combine them to find the total value</a:t>
            </a:r>
          </a:p>
          <a:p>
            <a:pPr lvl="1"/>
            <a:r>
              <a:rPr lang="en-US" dirty="0"/>
              <a:t>E.g., Each pawn is worth 1, a knight/bishop is worth 3, ”good pawn structure” is worth 0.5, “king safety” is worth 1</a:t>
            </a:r>
          </a:p>
          <a:p>
            <a:pPr lvl="1"/>
            <a:r>
              <a:rPr lang="en-US" dirty="0"/>
              <a:t>Simply add them up to get the evaluation score</a:t>
            </a:r>
          </a:p>
          <a:p>
            <a:pPr lvl="1"/>
            <a:r>
              <a:rPr lang="en-US" dirty="0"/>
              <a:t>Or, add them using a weighted linear function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39" y="3978277"/>
            <a:ext cx="7493000" cy="825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481480" y="2413440"/>
              <a:ext cx="8335800" cy="2402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920" y="2406600"/>
                <a:ext cx="8349480" cy="24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0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Gaming - Backtracking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Strategy: </a:t>
            </a:r>
            <a:r>
              <a:rPr lang="en-US" dirty="0" err="1"/>
              <a:t>Minimax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6" y="1690688"/>
            <a:ext cx="7251700" cy="30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029200"/>
            <a:ext cx="6785908" cy="1312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738320" y="4582800"/>
              <a:ext cx="3184920" cy="1899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8240" y="4577040"/>
                <a:ext cx="3200040" cy="19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9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51" y="1690688"/>
            <a:ext cx="8718898" cy="45109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860200" y="2059200"/>
              <a:ext cx="4656240" cy="3848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640" y="2050200"/>
                <a:ext cx="4669200" cy="38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6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 Limitations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r>
              <a:rPr lang="en-US" dirty="0"/>
              <a:t>Number of states to examine </a:t>
            </a:r>
            <a:r>
              <a:rPr lang="mr-IN" dirty="0"/>
              <a:t>–</a:t>
            </a:r>
            <a:r>
              <a:rPr lang="en-US" dirty="0"/>
              <a:t> exponential in the depth of tree</a:t>
            </a:r>
          </a:p>
          <a:p>
            <a:endParaRPr lang="en-US" dirty="0"/>
          </a:p>
          <a:p>
            <a:r>
              <a:rPr lang="en-US" dirty="0"/>
              <a:t>Cannot eliminate the exponent part</a:t>
            </a:r>
          </a:p>
          <a:p>
            <a:endParaRPr lang="en-US" dirty="0"/>
          </a:p>
          <a:p>
            <a:r>
              <a:rPr lang="en-US" dirty="0"/>
              <a:t>Chess = 10</a:t>
            </a:r>
            <a:r>
              <a:rPr lang="en-US" baseline="30000" dirty="0"/>
              <a:t>40</a:t>
            </a:r>
            <a:endParaRPr lang="en-US" dirty="0"/>
          </a:p>
          <a:p>
            <a:r>
              <a:rPr lang="en-US" dirty="0"/>
              <a:t>Go = 10</a:t>
            </a:r>
            <a:r>
              <a:rPr lang="en-US" baseline="30000" dirty="0"/>
              <a:t>170</a:t>
            </a:r>
            <a:endParaRPr lang="en-US" dirty="0"/>
          </a:p>
          <a:p>
            <a:r>
              <a:rPr lang="en-US" dirty="0"/>
              <a:t>Possible protons in the universe = 10</a:t>
            </a:r>
            <a:r>
              <a:rPr lang="en-US" baseline="30000" dirty="0"/>
              <a:t>90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16800" y="4097880"/>
              <a:ext cx="307080" cy="104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9960" y="4088160"/>
                <a:ext cx="323640" cy="1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5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Algorithm Limitations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Possible improvement: Compute the </a:t>
            </a:r>
            <a:r>
              <a:rPr lang="en-US" dirty="0" err="1"/>
              <a:t>minimax</a:t>
            </a:r>
            <a:r>
              <a:rPr lang="en-US" dirty="0"/>
              <a:t> decision for a node without looking at every successor node.</a:t>
            </a:r>
          </a:p>
          <a:p>
            <a:endParaRPr lang="en-US" dirty="0"/>
          </a:p>
          <a:p>
            <a:r>
              <a:rPr lang="en-US" dirty="0"/>
              <a:t>Can possible cut down the time in half</a:t>
            </a:r>
          </a:p>
          <a:p>
            <a:endParaRPr lang="en-US" dirty="0"/>
          </a:p>
          <a:p>
            <a:r>
              <a:rPr lang="en-US" dirty="0"/>
              <a:t>It is called Alpha </a:t>
            </a:r>
            <a:r>
              <a:rPr lang="mr-IN" dirty="0"/>
              <a:t>–</a:t>
            </a:r>
            <a:r>
              <a:rPr lang="en-US" dirty="0"/>
              <a:t> beta Running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789240" y="3751200"/>
              <a:ext cx="2934720" cy="1906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9520" y="3742560"/>
                <a:ext cx="2954160" cy="19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0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Pruning </a:t>
            </a:r>
            <a:r>
              <a:rPr lang="mr-IN" dirty="0"/>
              <a:t>–</a:t>
            </a:r>
            <a:r>
              <a:rPr lang="en-US" dirty="0"/>
              <a:t> step of ignoring a subset of nodes from further computations</a:t>
            </a:r>
          </a:p>
          <a:p>
            <a:endParaRPr lang="en-US" dirty="0"/>
          </a:p>
          <a:p>
            <a:r>
              <a:rPr lang="en-US" dirty="0"/>
              <a:t>When applied to standard </a:t>
            </a:r>
            <a:r>
              <a:rPr lang="en-US" dirty="0" err="1"/>
              <a:t>minimax</a:t>
            </a:r>
            <a:r>
              <a:rPr lang="en-US" dirty="0"/>
              <a:t> tree, it returns the same action as </a:t>
            </a:r>
            <a:r>
              <a:rPr lang="en-US" dirty="0" err="1"/>
              <a:t>minimax</a:t>
            </a:r>
            <a:r>
              <a:rPr lang="en-US" dirty="0"/>
              <a:t> would however pruning away branches that cannot influence the decision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42520" y="2899440"/>
              <a:ext cx="1047240" cy="65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3520" y="2890080"/>
                <a:ext cx="1061640" cy="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7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2416736"/>
            <a:ext cx="7251700" cy="3073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556720" y="2603160"/>
              <a:ext cx="5785200" cy="2994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7720" y="2595600"/>
                <a:ext cx="5803200" cy="30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48" y="1475900"/>
            <a:ext cx="7707903" cy="51931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60640" y="1644840"/>
              <a:ext cx="6562440" cy="5077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640" y="1638000"/>
                <a:ext cx="6579000" cy="50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2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1943</TotalTime>
  <Words>965</Words>
  <Application>Microsoft Office PowerPoint</Application>
  <PresentationFormat>Widescreen</PresentationFormat>
  <Paragraphs>135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Office Theme</vt:lpstr>
      <vt:lpstr>Gaming – Alpha beta pruning</vt:lpstr>
      <vt:lpstr>Game Tree</vt:lpstr>
      <vt:lpstr>Optimal Strategy: Minimax</vt:lpstr>
      <vt:lpstr>Minimax Algorithm</vt:lpstr>
      <vt:lpstr>Minimax Algorithm Limitations</vt:lpstr>
      <vt:lpstr>Minimax Algorithm Limitations</vt:lpstr>
      <vt:lpstr>Alpha-Beta Pruning</vt:lpstr>
      <vt:lpstr>Alpha-Beta Pruning</vt:lpstr>
      <vt:lpstr>Alpha-Beta Pruning</vt:lpstr>
      <vt:lpstr>Alpha-Beta Pruning</vt:lpstr>
      <vt:lpstr>Alpha-Beta Pruning</vt:lpstr>
      <vt:lpstr>Alpha-Beta Pruning</vt:lpstr>
      <vt:lpstr>Alpha-Beta Pruning</vt:lpstr>
      <vt:lpstr>Alpha-Beta Pruning</vt:lpstr>
      <vt:lpstr>Move Ordering</vt:lpstr>
      <vt:lpstr>Move Ordering</vt:lpstr>
      <vt:lpstr>Move Ordering</vt:lpstr>
      <vt:lpstr>Transpositions</vt:lpstr>
      <vt:lpstr>Extending Alpha-Beta</vt:lpstr>
      <vt:lpstr>Extending Alpha-Beta</vt:lpstr>
      <vt:lpstr>Evaluation Function</vt:lpstr>
      <vt:lpstr>Evaluation Function</vt:lpstr>
      <vt:lpstr>Evaluation Function</vt:lpstr>
      <vt:lpstr>Evaluation Function</vt:lpstr>
      <vt:lpstr>Evaluation Function</vt:lpstr>
      <vt:lpstr>Evaluation Function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213</cp:revision>
  <dcterms:created xsi:type="dcterms:W3CDTF">2018-10-16T06:13:57Z</dcterms:created>
  <dcterms:modified xsi:type="dcterms:W3CDTF">2019-03-06T11:25:16Z</dcterms:modified>
</cp:coreProperties>
</file>